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6" r:id="rId5"/>
    <p:sldId id="259" r:id="rId6"/>
    <p:sldId id="285" r:id="rId7"/>
    <p:sldId id="275" r:id="rId8"/>
    <p:sldId id="284" r:id="rId9"/>
    <p:sldId id="274" r:id="rId10"/>
    <p:sldId id="286" r:id="rId11"/>
    <p:sldId id="282" r:id="rId12"/>
    <p:sldId id="265" r:id="rId13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0000"/>
    <a:srgbClr val="6600CC"/>
    <a:srgbClr val="009900"/>
    <a:srgbClr val="FF3300"/>
    <a:srgbClr val="33CC33"/>
    <a:srgbClr val="9973F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>
      <p:cViewPr varScale="1">
        <p:scale>
          <a:sx n="59" d="100"/>
          <a:sy n="59" d="100"/>
        </p:scale>
        <p:origin x="1500" y="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y Stephenson" userId="02021707-b94b-4ce4-b9d2-34ff693ea97d" providerId="ADAL" clId="{D8DEB95C-A874-410C-AB51-CE49C2EB0E30}"/>
    <pc:docChg chg="modSld">
      <pc:chgData name="Jenny Stephenson" userId="02021707-b94b-4ce4-b9d2-34ff693ea97d" providerId="ADAL" clId="{D8DEB95C-A874-410C-AB51-CE49C2EB0E30}" dt="2026-09-20T14:43:08.744" v="6" actId="20577"/>
      <pc:docMkLst>
        <pc:docMk/>
      </pc:docMkLst>
      <pc:sldChg chg="modSp mod">
        <pc:chgData name="Jenny Stephenson" userId="02021707-b94b-4ce4-b9d2-34ff693ea97d" providerId="ADAL" clId="{D8DEB95C-A874-410C-AB51-CE49C2EB0E30}" dt="2026-09-20T14:43:08.744" v="6" actId="20577"/>
        <pc:sldMkLst>
          <pc:docMk/>
          <pc:sldMk cId="0" sldId="258"/>
        </pc:sldMkLst>
        <pc:spChg chg="mod">
          <ac:chgData name="Jenny Stephenson" userId="02021707-b94b-4ce4-b9d2-34ff693ea97d" providerId="ADAL" clId="{D8DEB95C-A874-410C-AB51-CE49C2EB0E30}" dt="2026-09-20T14:43:08.744" v="6" actId="20577"/>
          <ac:spMkLst>
            <pc:docMk/>
            <pc:sldMk cId="0" sldId="258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2" name="Freeform 50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3404F22-7FA4-4F42-8568-C4F3F83D7208}" type="slidenum">
              <a:rPr lang="en-GB"/>
              <a:pPr/>
              <a:t>‹#›</a:t>
            </a:fld>
            <a:endParaRPr lang="en-GB"/>
          </a:p>
        </p:txBody>
      </p:sp>
      <p:grpSp>
        <p:nvGrpSpPr>
          <p:cNvPr id="3132" name="Group 60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3100" name="Freeform 28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01" name="Freeform 29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02" name="Freeform 30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grpSp>
          <p:nvGrpSpPr>
            <p:cNvPr id="3129" name="Group 57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3103" name="Freeform 31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04" name="Freeform 32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05" name="Freeform 33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06" name="Freeform 34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07" name="Freeform 35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3131" name="Group 59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3109" name="Freeform 37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0" name="Freeform 38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1" name="Freeform 39"/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grpSp>
          <p:nvGrpSpPr>
            <p:cNvPr id="3130" name="Group 58"/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3112" name="Freeform 40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13" name="Freeform 41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14" name="Freeform 42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15" name="Freeform 43"/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16" name="Freeform 44"/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3117" name="Freeform 45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121" name="Freeform 4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21F936-E887-4B8B-A985-90F312D8440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EB9B1E-AEBF-43CF-BE71-FC4FCEBAFA2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E14415-4991-4EA6-AA4C-7A156B7AF6F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7338D4-46C6-4319-95B7-E6ED97AF4D7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8F8551-F412-4D07-9D91-61D842BA467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B17705-0380-4790-B358-F1A1F9FD271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31A671-F12B-4C2F-91F3-202721B50B4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4FFA62-4FC6-4104-BB15-986AC8D818E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CB6566-0E7E-490F-8B76-27F42D2B380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45EE95-3BE1-4438-8E95-5C9413F120F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Freeform 24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C3E572B1-271C-4EFA-B4F1-D6B113A266A4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1051" name="Freeform 27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53" name="Freeform 2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1166" name="Group 142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046" name="Freeform 22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47" name="Freeform 23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49" name="Freeform 25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50" name="Freeform 26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57" name="Freeform 33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58" name="Freeform 34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59" name="Freeform 35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60" name="Freeform 36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61" name="Freeform 37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grpSp>
          <p:nvGrpSpPr>
            <p:cNvPr id="1161" name="Group 137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152" name="Group 128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073" name="Freeform 49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77" name="Freeform 5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80" name="Freeform 56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1070" name="Freeform 46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74" name="Freeform 50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75" name="Freeform 51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1150" name="Group 126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056" name="Freeform 32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69" name="Freeform 45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71" name="Freeform 47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72" name="Freeform 48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76" name="Freeform 52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78" name="Freeform 5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79" name="Freeform 5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81" name="Freeform 57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1160" name="Group 136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052" name="Freeform 2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83" name="Freeform 5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165" name="Group 141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156" name="Group 132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054" name="Freeform 30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1155" name="Group 131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055" name="Freeform 31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62" name="Freeform 38"/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63" name="Freeform 39"/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64" name="Freeform 40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65" name="Freeform 41"/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66" name="Freeform 42"/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67" name="Freeform 43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68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sp>
          <p:nvSpPr>
            <p:cNvPr id="1164" name="Line 140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.uk/url?sa=i&amp;rct=j&amp;q=&amp;esrc=s&amp;source=images&amp;cd=&amp;cad=rja&amp;uact=8&amp;docid=o_M5eCK1hj4_AM&amp;tbnid=NNVYhWHsifyFQM:&amp;ved=0CAUQjRw&amp;url=http://www.elizabethwright.net/news.html&amp;ei=vmgMVL7WKsWr7Aao4oHIDA&amp;bvm=bv.74649129,d.ZGU&amp;psig=AFQjCNFXMAywh5dmL3wOSkVxVQv5AS8LmQ&amp;ust=141018577495720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Welcome to Year 2/3</a:t>
            </a:r>
            <a:br>
              <a:rPr lang="en-GB" dirty="0"/>
            </a:br>
            <a:r>
              <a:rPr lang="en-GB" dirty="0"/>
              <a:t>St Peter’s </a:t>
            </a:r>
          </a:p>
        </p:txBody>
      </p:sp>
      <p:pic>
        <p:nvPicPr>
          <p:cNvPr id="4" name="Picture 8" descr="http://www.elizabethwright.net/uploads/2/6/8/0/2680683/2957173.jpg"/>
          <p:cNvPicPr>
            <a:picLocks noChangeAspect="1" noChangeArrowheads="1"/>
          </p:cNvPicPr>
          <p:nvPr/>
        </p:nvPicPr>
        <p:blipFill>
          <a:blip r:embed="rId2" cstate="print"/>
          <a:srcRect l="18144" t="12813" r="12305" b="12869"/>
          <a:stretch>
            <a:fillRect/>
          </a:stretch>
        </p:blipFill>
        <p:spPr bwMode="auto">
          <a:xfrm>
            <a:off x="251520" y="4581128"/>
            <a:ext cx="1599074" cy="2016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220541"/>
            <a:ext cx="6870700" cy="1600200"/>
          </a:xfrm>
        </p:spPr>
        <p:txBody>
          <a:bodyPr/>
          <a:lstStyle/>
          <a:p>
            <a:r>
              <a:rPr lang="en-GB" b="1" u="sng" dirty="0"/>
              <a:t>Our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GB" dirty="0"/>
              <a:t>Mrs Stephenson – Class Teacher</a:t>
            </a:r>
          </a:p>
          <a:p>
            <a:pPr algn="ctr">
              <a:buNone/>
            </a:pPr>
            <a:endParaRPr lang="en-GB" dirty="0"/>
          </a:p>
          <a:p>
            <a:pPr algn="ctr">
              <a:buNone/>
            </a:pPr>
            <a:r>
              <a:rPr lang="en-GB" dirty="0"/>
              <a:t>Teaching Assistant- Miss Earnshaw</a:t>
            </a:r>
          </a:p>
        </p:txBody>
      </p:sp>
      <p:pic>
        <p:nvPicPr>
          <p:cNvPr id="4" name="Picture 8" descr="http://www.elizabethwright.net/uploads/2/6/8/0/2680683/2957173.jpg"/>
          <p:cNvPicPr>
            <a:picLocks noChangeAspect="1" noChangeArrowheads="1"/>
          </p:cNvPicPr>
          <p:nvPr/>
        </p:nvPicPr>
        <p:blipFill>
          <a:blip r:embed="rId2" cstate="print"/>
          <a:srcRect l="18144" t="12813" r="12305" b="12869"/>
          <a:stretch>
            <a:fillRect/>
          </a:stretch>
        </p:blipFill>
        <p:spPr bwMode="auto">
          <a:xfrm>
            <a:off x="6732240" y="4941168"/>
            <a:ext cx="1296144" cy="16342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900336"/>
          </a:xfrm>
        </p:spPr>
        <p:txBody>
          <a:bodyPr/>
          <a:lstStyle/>
          <a:p>
            <a:r>
              <a:rPr lang="en-GB" b="1" u="sng" dirty="0"/>
              <a:t>Reading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68760"/>
            <a:ext cx="7696200" cy="4176464"/>
          </a:xfrm>
        </p:spPr>
        <p:txBody>
          <a:bodyPr/>
          <a:lstStyle/>
          <a:p>
            <a:r>
              <a:rPr lang="en-GB" sz="2400" dirty="0"/>
              <a:t>3 reads will continue for the Year 2 children to begin with.</a:t>
            </a:r>
          </a:p>
          <a:p>
            <a:r>
              <a:rPr lang="en-GB" sz="2400" dirty="0"/>
              <a:t>The Year 3 children will continue with their formal comprehension lessons, building on the skills from Year 2. </a:t>
            </a:r>
          </a:p>
          <a:p>
            <a:r>
              <a:rPr lang="en-GB" sz="2400" dirty="0"/>
              <a:t>Most children will bring their books home on Tuesdays and will be expected to bring them back to school on Mondays.</a:t>
            </a:r>
          </a:p>
          <a:p>
            <a:endParaRPr lang="en-GB" sz="2400" dirty="0"/>
          </a:p>
        </p:txBody>
      </p:sp>
      <p:pic>
        <p:nvPicPr>
          <p:cNvPr id="4" name="Picture 8" descr="http://www.elizabethwright.net/uploads/2/6/8/0/2680683/2957173.jpg"/>
          <p:cNvPicPr>
            <a:picLocks noChangeAspect="1" noChangeArrowheads="1"/>
          </p:cNvPicPr>
          <p:nvPr/>
        </p:nvPicPr>
        <p:blipFill>
          <a:blip r:embed="rId2" cstate="print"/>
          <a:srcRect l="18144" t="12813" r="12305" b="12869"/>
          <a:stretch>
            <a:fillRect/>
          </a:stretch>
        </p:blipFill>
        <p:spPr bwMode="auto">
          <a:xfrm>
            <a:off x="6732240" y="4941168"/>
            <a:ext cx="1296144" cy="16342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7738"/>
            <a:ext cx="7696200" cy="3657600"/>
          </a:xfrm>
        </p:spPr>
        <p:txBody>
          <a:bodyPr/>
          <a:lstStyle/>
          <a:p>
            <a:r>
              <a:rPr lang="en-GB" b="1" u="sng" dirty="0"/>
              <a:t>Phonics and Spelling</a:t>
            </a:r>
          </a:p>
          <a:p>
            <a:r>
              <a:rPr lang="en-GB" sz="2800" dirty="0"/>
              <a:t>Children will recap phonics throughout the spelling curriculum.</a:t>
            </a:r>
          </a:p>
          <a:p>
            <a:r>
              <a:rPr lang="en-GB" sz="2800" dirty="0"/>
              <a:t>Spellings lessons will be taught at separate times based on what each child needs to cover.</a:t>
            </a:r>
          </a:p>
          <a:p>
            <a:r>
              <a:rPr lang="en-GB" sz="2800" dirty="0"/>
              <a:t>Children currently accessing phonics interventions will continue to access this provision teaching.</a:t>
            </a:r>
          </a:p>
          <a:p>
            <a:r>
              <a:rPr lang="en-GB" sz="2800" dirty="0"/>
              <a:t>Children in Y2 cover the Y1 spelling rules followed by the Y2 spelling rules.</a:t>
            </a:r>
          </a:p>
          <a:p>
            <a:r>
              <a:rPr lang="en-GB" sz="2800" dirty="0"/>
              <a:t>Children in Y3 cover the Y3 spelling rules. </a:t>
            </a:r>
          </a:p>
        </p:txBody>
      </p:sp>
    </p:spTree>
    <p:extLst>
      <p:ext uri="{BB962C8B-B14F-4D97-AF65-F5344CB8AC3E}">
        <p14:creationId xmlns:p14="http://schemas.microsoft.com/office/powerpoint/2010/main" val="942940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-315652"/>
            <a:ext cx="6870700" cy="972344"/>
          </a:xfrm>
        </p:spPr>
        <p:txBody>
          <a:bodyPr/>
          <a:lstStyle/>
          <a:p>
            <a:r>
              <a:rPr lang="en-GB" b="1" u="sng" dirty="0"/>
              <a:t>Spelling homework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673573"/>
            <a:ext cx="7696200" cy="4289648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Children will be given a spelling test every Wednesday where they will learn and be tested on these spellings each week.</a:t>
            </a:r>
          </a:p>
          <a:p>
            <a:endParaRPr lang="en-US" sz="2800" dirty="0"/>
          </a:p>
          <a:p>
            <a:pPr>
              <a:buNone/>
            </a:pPr>
            <a:endParaRPr lang="en-GB" dirty="0"/>
          </a:p>
        </p:txBody>
      </p:sp>
      <p:pic>
        <p:nvPicPr>
          <p:cNvPr id="4" name="Picture 8" descr="http://www.elizabethwright.net/uploads/2/6/8/0/2680683/2957173.jpg"/>
          <p:cNvPicPr>
            <a:picLocks noChangeAspect="1" noChangeArrowheads="1"/>
          </p:cNvPicPr>
          <p:nvPr/>
        </p:nvPicPr>
        <p:blipFill>
          <a:blip r:embed="rId2" cstate="print"/>
          <a:srcRect l="18144" t="12813" r="12305" b="12869"/>
          <a:stretch>
            <a:fillRect/>
          </a:stretch>
        </p:blipFill>
        <p:spPr bwMode="auto">
          <a:xfrm>
            <a:off x="6732240" y="4941168"/>
            <a:ext cx="1296144" cy="1634269"/>
          </a:xfrm>
          <a:prstGeom prst="rect">
            <a:avLst/>
          </a:prstGeom>
          <a:noFill/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4BF4D7C-9187-AEF1-09F7-6B023661A4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473985"/>
              </p:ext>
            </p:extLst>
          </p:nvPr>
        </p:nvGraphicFramePr>
        <p:xfrm>
          <a:off x="612676" y="1912620"/>
          <a:ext cx="7918648" cy="414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9324">
                  <a:extLst>
                    <a:ext uri="{9D8B030D-6E8A-4147-A177-3AD203B41FA5}">
                      <a16:colId xmlns:a16="http://schemas.microsoft.com/office/drawing/2014/main" val="206542815"/>
                    </a:ext>
                  </a:extLst>
                </a:gridCol>
                <a:gridCol w="3959324">
                  <a:extLst>
                    <a:ext uri="{9D8B030D-6E8A-4147-A177-3AD203B41FA5}">
                      <a16:colId xmlns:a16="http://schemas.microsoft.com/office/drawing/2014/main" val="2617959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Year 2 children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Year 3 children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375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/>
                        <a:t>These children will have 5 spellings each week.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/>
                        <a:t>We will start by covering the Y1&amp;2 words and then tests will be focused on the spelling pattern taught that week.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/>
                        <a:t>Please take a look at the Year 1 &amp; 2 word list. These are spellings that the children must learn by heart.</a:t>
                      </a:r>
                      <a:endParaRPr lang="en-GB" sz="2000" dirty="0"/>
                    </a:p>
                    <a:p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/>
                        <a:t>Many of the Year 3 pupils will now have 10 spelling each week.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/>
                        <a:t>5 will be on the Year 3 words and the other 5 will be on the spelling pattern.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60366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524EA-1944-91CD-7939-E9843293E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628800"/>
            <a:ext cx="6870700" cy="1600200"/>
          </a:xfrm>
        </p:spPr>
        <p:txBody>
          <a:bodyPr/>
          <a:lstStyle/>
          <a:p>
            <a:r>
              <a:rPr lang="en-GB" sz="8800" b="1" dirty="0"/>
              <a:t>Maths</a:t>
            </a:r>
          </a:p>
        </p:txBody>
      </p:sp>
    </p:spTree>
    <p:extLst>
      <p:ext uri="{BB962C8B-B14F-4D97-AF65-F5344CB8AC3E}">
        <p14:creationId xmlns:p14="http://schemas.microsoft.com/office/powerpoint/2010/main" val="3461816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900336"/>
          </a:xfrm>
        </p:spPr>
        <p:txBody>
          <a:bodyPr/>
          <a:lstStyle/>
          <a:p>
            <a:r>
              <a:rPr lang="en-GB" sz="4000" b="1" u="sng" dirty="0"/>
              <a:t>Times Tables Rock stars!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24744"/>
            <a:ext cx="7696200" cy="4361656"/>
          </a:xfrm>
        </p:spPr>
        <p:txBody>
          <a:bodyPr/>
          <a:lstStyle/>
          <a:p>
            <a:r>
              <a:rPr lang="en-GB" dirty="0"/>
              <a:t>A program that is being used to develop times tables skills from Y2-Y6 </a:t>
            </a:r>
          </a:p>
          <a:p>
            <a:r>
              <a:rPr lang="en-GB" dirty="0"/>
              <a:t>Games based activities and competitions to develop the skills </a:t>
            </a:r>
          </a:p>
          <a:p>
            <a:r>
              <a:rPr lang="en-GB" dirty="0"/>
              <a:t>Children all have their own login information and rock star avatars.</a:t>
            </a:r>
          </a:p>
          <a:p>
            <a:r>
              <a:rPr lang="en-GB" dirty="0"/>
              <a:t>I will introduce this to the Year 2 children later in the year.</a:t>
            </a:r>
          </a:p>
        </p:txBody>
      </p:sp>
    </p:spTree>
    <p:extLst>
      <p:ext uri="{BB962C8B-B14F-4D97-AF65-F5344CB8AC3E}">
        <p14:creationId xmlns:p14="http://schemas.microsoft.com/office/powerpoint/2010/main" val="283912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A9E29-538E-6AD6-713F-438B5BAB1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856ED-CB8E-1F92-7089-3C36ED086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2204864"/>
            <a:ext cx="6870700" cy="900336"/>
          </a:xfrm>
        </p:spPr>
        <p:txBody>
          <a:bodyPr/>
          <a:lstStyle/>
          <a:p>
            <a:r>
              <a:rPr lang="en-GB" sz="7200" b="1" u="sng" dirty="0"/>
              <a:t>Writing</a:t>
            </a:r>
          </a:p>
        </p:txBody>
      </p:sp>
      <p:pic>
        <p:nvPicPr>
          <p:cNvPr id="4" name="Picture 8" descr="http://www.elizabethwright.net/uploads/2/6/8/0/2680683/2957173.jpg">
            <a:extLst>
              <a:ext uri="{FF2B5EF4-FFF2-40B4-BE49-F238E27FC236}">
                <a16:creationId xmlns:a16="http://schemas.microsoft.com/office/drawing/2014/main" id="{589F7BFA-8EB1-772B-A1C0-5C12393EE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18144" t="12813" r="12305" b="12869"/>
          <a:stretch>
            <a:fillRect/>
          </a:stretch>
        </p:blipFill>
        <p:spPr bwMode="auto">
          <a:xfrm>
            <a:off x="6732240" y="4941168"/>
            <a:ext cx="1296144" cy="16342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57543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828328"/>
          </a:xfrm>
        </p:spPr>
        <p:txBody>
          <a:bodyPr/>
          <a:lstStyle/>
          <a:p>
            <a:r>
              <a:rPr lang="en-GB" b="1" u="sng" dirty="0"/>
              <a:t>Year 2 SATS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24744"/>
            <a:ext cx="7696200" cy="4176464"/>
          </a:xfrm>
        </p:spPr>
        <p:txBody>
          <a:bodyPr/>
          <a:lstStyle/>
          <a:p>
            <a:r>
              <a:rPr lang="en-GB" sz="3000" dirty="0"/>
              <a:t>No longer mandatory</a:t>
            </a:r>
          </a:p>
          <a:p>
            <a:r>
              <a:rPr lang="en-GB" sz="3000" dirty="0"/>
              <a:t>The school will use SATs papers as part of the assessment programme. </a:t>
            </a:r>
          </a:p>
          <a:p>
            <a:r>
              <a:rPr lang="en-GB" sz="3000" dirty="0"/>
              <a:t>Reading </a:t>
            </a:r>
          </a:p>
          <a:p>
            <a:r>
              <a:rPr lang="en-GB" sz="3000" dirty="0"/>
              <a:t>Writing </a:t>
            </a:r>
          </a:p>
          <a:p>
            <a:r>
              <a:rPr lang="en-GB" sz="3000" dirty="0"/>
              <a:t>Arithmetic &amp; Reasoning </a:t>
            </a:r>
          </a:p>
        </p:txBody>
      </p:sp>
    </p:spTree>
    <p:extLst>
      <p:ext uri="{BB962C8B-B14F-4D97-AF65-F5344CB8AC3E}">
        <p14:creationId xmlns:p14="http://schemas.microsoft.com/office/powerpoint/2010/main" val="1084100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FB3C2-3438-12C2-C1B3-B43FB2FB3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1345398"/>
            <a:ext cx="6870700" cy="1600200"/>
          </a:xfrm>
        </p:spPr>
        <p:txBody>
          <a:bodyPr/>
          <a:lstStyle/>
          <a:p>
            <a:r>
              <a:rPr lang="en-GB" sz="7200" b="1" dirty="0"/>
              <a:t>Wider Curriculum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B33A0A-887A-F4DB-E6D4-26A05F763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3140968"/>
            <a:ext cx="1674806" cy="13681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1653EC-CF25-1488-F036-394C64827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014" y="3114071"/>
            <a:ext cx="1623388" cy="14219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7CBDD1-FB9D-8098-43BF-828C4764A3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3140968"/>
            <a:ext cx="1584176" cy="12961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1F2F6F-C155-2D89-57D7-E048F57D4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9912" y="3084962"/>
            <a:ext cx="1440160" cy="14801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EF0AC82-2895-1D9D-2FD2-3918150E87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9215" y="4825849"/>
            <a:ext cx="1224136" cy="14106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C4935B1-66DF-DE8B-F04A-6A62008968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7442" y="3138224"/>
            <a:ext cx="1712170" cy="120348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1777DE6-B442-C863-DC1E-E3149AA46C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05239" y="4880317"/>
            <a:ext cx="1604247" cy="142194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FDF0040-1B07-D2D7-116A-49775D6369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09486" y="4853870"/>
            <a:ext cx="1685925" cy="141067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D05098-E824-977F-37EC-CA05CC589C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84475" y="4896675"/>
            <a:ext cx="1708553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92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628B8-DA44-6FFF-9292-C6CD61AF2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88640"/>
            <a:ext cx="6546304" cy="736104"/>
          </a:xfrm>
        </p:spPr>
        <p:txBody>
          <a:bodyPr/>
          <a:lstStyle/>
          <a:p>
            <a:r>
              <a:rPr lang="en-GB" dirty="0"/>
              <a:t>Homework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752595-8948-3B6E-DE34-C597979FA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907976"/>
            <a:ext cx="8737833" cy="547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710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972344"/>
          </a:xfrm>
        </p:spPr>
        <p:txBody>
          <a:bodyPr/>
          <a:lstStyle/>
          <a:p>
            <a:r>
              <a:rPr lang="en-GB" b="1" u="sng" dirty="0"/>
              <a:t>Thank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7696200" cy="3672408"/>
          </a:xfrm>
        </p:spPr>
        <p:txBody>
          <a:bodyPr/>
          <a:lstStyle/>
          <a:p>
            <a:pPr algn="ctr">
              <a:buNone/>
            </a:pPr>
            <a:endParaRPr lang="en-GB" dirty="0"/>
          </a:p>
          <a:p>
            <a:pPr algn="ctr">
              <a:buNone/>
            </a:pPr>
            <a:endParaRPr lang="en-GB" dirty="0"/>
          </a:p>
          <a:p>
            <a:pPr algn="ctr">
              <a:buNone/>
            </a:pPr>
            <a:endParaRPr lang="en-GB" dirty="0"/>
          </a:p>
          <a:p>
            <a:pPr algn="ctr">
              <a:buNone/>
            </a:pPr>
            <a:endParaRPr lang="en-GB" dirty="0"/>
          </a:p>
          <a:p>
            <a:pPr algn="ctr">
              <a:buNone/>
            </a:pPr>
            <a:endParaRPr lang="en-GB" dirty="0"/>
          </a:p>
        </p:txBody>
      </p:sp>
      <p:sp>
        <p:nvSpPr>
          <p:cNvPr id="46082" name="AutoShape 2" descr="data:image/jpeg;base64,/9j/4AAQSkZJRgABAQAAAQABAAD/2wCEAAkGBxIQEBUREBQVFhQVGRYWFxQWFxcUGBYSFRgWGBYUGBQYHDQgGBolGxgXIjEmJSkrLy4uFx8zODMsNygtLisBCgoKDg0OGxAQGywkICQsLCwsLCwsLCwsLCw0LCwsLCwsLywuLCwsLCwsLCwsLCwsLCwsLCwsLCwsLCwsLCwsLP/AABEIAOwAyAMBEQACEQEDEQH/xAAbAAEAAgMBAQAAAAAAAAAAAAAABQYBAwQCB//EAEkQAAICAQIEAwQGBAoHCQAAAAECAAMRBCEFBhIxE0FRIjJhcRQjUoGRoUJicpIHFjNDU3OCosHRFSRUY2Sj0nSDk7Gys8LD8P/EABsBAQACAwEBAAAAAAAAAAAAAAABAwIEBQYH/8QAOREBAAIBAgQEAwUGBgMBAAAAAAECAwQRBRIhMQYTQVEiMnEUYZGx0SNSgaHB8BUWMzRy4UJD8ST/2gAMAwEAAhEDEQA/APuMBAQEBAQEBAQEBAQEBAQEBAQEBAQEBAQEBAQEBAQEBAQEBAQEBAQEBAQEBAQEBAQEBAQEBAQEBAQEBAQEBAQEBAQEBAQEBAQEBAQEBAQEBAQEBAQEBAQMZgZgICAgICAgICAgICAgICAgICAgYzIka79Qla9VjKq+rEKPxMCuajn3h4JWu7xnHdKFa5vwQHEmY2jexHXs4rubtY5I0vDrCNsWaixaAR69GCw+8TQycT0mP5r/AMGfJb2eLL+LWY+u0lHwWqy8n4ZZlG05l/E2krPwxMs4wWl4/wBH687vxKwH9SipV+4MSfzmtPirH6UZfZp92PoPEV3r4kSfS3TI4/BWBk18U4pn4qdE/ZpexrOL1D3tHqMeRWzTs3wzlgJt4/EejvO07x9WE4Lt2l5y1CbazQX1jG9lJGpTq9ML7f5TqYtfpsvyXiVc0tHok9FznoLW6RqEV/sWZqb918Tcisz1hj9U6jgjIII9RuJA9ZgZgICAgICAgICAgIGDAqnFecil9mm0mlt1NtRCuQVrqrdh1BXtbzxg7A95Rn1GPBXfJOyYrM9kZqtfxJx16nUabRVdsVjxnyew8WzCg/2Zy7ccxXtyaes3lZ5U+rXTy1pNRi21m1mOzXWm5Q3qKx7Cn5ATha3jWvidpry/RdXFT3T+mpWtQlaqijYKoCgD5CeezavLmne9t18UiOz3NeWRI3CEkBG6CSInmbX6aqoHWKrozBQrILMnuT0nyA3na4ZGqvMzivtsrtWJ9HFouB6Qb6C56CVDgaa72Oluz+Ccpg+uJ1I4zr9L/rV5o+9VOGsztDur1PFKG9myjV1/ZsB09uPP6xcoT/ZE6Wm8R6bL0vE1lVbBaEnwzmoWXJp76LaLbOroDgMj9IywW1DgnB7HBnbwajHnrvjndVMTHdY5cggICAgICAgICBgwKBye4caq4fzmr1B+5G8Mfks8P4ov+3rT7m5p46JfiGiS+pqrPdcYyO6nyYHyIO4+U4Ok1VtNljJX0W2rFoRnCtJVqqmLEUa+gdFtqYT2x7trp2etu+/qe0+mR5WrxRM9YmPq0N+SXTy9xUavTrb0lX92xCCOmwdwAd8eYPoRPnnFdBOjzzT09G9jtzQkpypWkBAQEBJQ+Yfwk3WDWotuAhQmgA9xkeISPJs9P3Ce14ZirGki2OPr9WeC9YvtKA4Brq+H6oasplcMrgHpIDYy6j9Jtu3n85uZYnU4LYLT37SnPiiPiiX2uqwMoYdmAI2xsdxse08HmxTjvNJ9FUTuiuMnGq4e3pqSP3qbBPWeFJmbZK+m2/5NbUx2leZ7BqkBAQEBAQEBAQED59yKuNGD626hvxueeC8UTvq4+kN3B8rPNdmqqVdRpWyK8+JUV6lav7YA3BX4eRmvwmNPmicOWOvpKrV2y468+Prt3VTifMNGsQNqNK62rjotosUtjvsWG6/qsCJ29JhyaS22O/T2n+5cr/GMNvnjaWnh/Nz6Q2MUsuSxuv61lFnWcAszqMZwB8Nh2mWs0mPXW+K3X3VafiXLkmKzvH3pvQ/wgo5+soYJ9pHFhB+KYBnKycCrXeIv19N42/q268ZpFuW8TC36TVJcgsqYMrdiP/2x+E4eo018FuW8OvjyVyRvWW6ay0gIgRHMnHq9DV1vgs2ehM46iO5J8lHmZ1eHcPtqbbz8vrP9GP3QqvL3LB17HW8SHWH3rrIxkYOLCO6qAfZX45O87+t4nXQxGHDHX1/RXtFuyx8G5S0ulbrVS7js9p6yv7Odh8+84up41my/DWOWPuZ7TPSZ3T048zM9Z7sohD8wfyui/wC11/8AosnrfCn+pf6fo1dT2heZ7NqkBAQEBAQEBAQED59yK+dHj0t1C/hc88F4njbVx/xhu6f5Vgnna2ms9JXTCk8z8mdZNul2J3aoHo3+1W3YfI7T0+i4rS8cuXpPv+rh63he9vMxR/BTNVw6+razx0znZqgfnuFwZ1o2mN61ifx/VwrafLS3XH+f6uROXL7AW0i3lv2So+XUQAvy3E2q54/9sREN3BXNknlyU6J/gFmu4Zb1aqlxUcCx19tHH28L2dfXzGZRqdPh1uKceOYn2+5vYqX0to/dfT9JqktQWVMrowyGU5BE8LqdNfBfkvHV3KXi8bw3TX2ZkzxxXmjm7eqJ7KHwrlbUanVvqeJgey2FqB6lfpOVx6VDbY7se/aeu1PE8GlwRTT9ZmPwV1iZ7r5PH2tNp3mVsEjdJIEPx3e/QL66pT+7XYZ7Dwp8+T6fo1NT2heZ7JqkBAQEBAQEBAQMGBQOT0CLqah/N6vUj99+sfk08N4op+2rb7m5pvlT5nlmwSTbZHcX45VpQodsu+1dS+/a3YKo+/v2HedLQcPzaq3wdI9ZV3tEK5wPnS+8lXoSxx1k16e4NZWFbpIatwM+W4O/pO/qfDldo5L/AIx+iquWfZKanjOqKMatMaQo3t1JwB8qq8s/4iVafgNaW3vf8P8AtM3mY6QiKuJanSq9haqxerLU/Rn0mWJxlLMkNjIzkTranhmHU7ReZ+u7CN6dYSWr4hqaSniajRhnLYRksrUkHHQLie/fuN8TS/wTSzHLG/1Z81nc/Gmr2v09yn/dr46H4hl/xAnNyeHsm/7O0T/L82UZNnNreaVqVXbT3iouqNYy9HSW7EV+833CTTw5ltHW0b+3/e+yPOT1bhgGUgqRkEbgg+YM8/mxXx25bxtK+J3epUkgRGu9riGgT0a+37krC/8A2T23hWnwZL/w/Jp6mey8T1jWICAgICAgICAgDApOhoFWv16fbem7H7dfQT/y55PxXj/Z4rx98fk2dNPWUrPEy3CBU+PMF4lUzdvo7gbZ38VfPyntfD8//ln/AJNa8fE28q8OXwlupFYYNepsNeWdS7FcNkbA+Xn8J2s1vi2nqilem6cor3awn2nRMjpCMOgHc49rck7Ht2E1p7xGy30Vvm6hk4ZfY5Tq6S6lEakL1sGbILHJJGcncTYxTE5IV3+VYOpHrVbCpYoD4ZcWB8j9f3x232Mp3mLfcz6bNmkrs38QjbpwUDVliowSy5IA9AJjeY7QmIVjjvDPCfxMuS2prfqOwALb+eSQAMHHYYm1itv+Cm8O/kuoKNUEGE+kMVAGFwa6ySo9C2fvzPK+JP8AVp9P1WYvVY55lcSRGaBfE4wP+H0pP9rUWD/CqfQfDdOXSTPvO/8AJo553suk9ApICAgICAgICAgDApvGSauLVH9HUad0z+vQ6sB8yHP4Ti8fw+ZoZn92fz/+LcM7XSM+by6BArvGWxra/jS3/uLiex4B/t5+qi/zOXlqytqhS7oLibxXX4rqWrZz1MyjzyNiO0797TE7+iuIhNU6Cku1tClWtf62xAFZ+jbpctv05GNpRzT69VnKhud7GPDLR1JkVpnocsQxdQCCd+nGfaPnM8MbXY2noltYThwUZ2wrFQU1BrcYAArONzjOfPGZhEe/ZPokLLGVGdj2ywAUkgeQKg5Y/KV713ZxKv8AFKK6a0KgKq2Kp9krggMWIZjkqdvhtNjFveZiFc9I3SHL5yth9X2Pw6FnlvEW/mU39v1WY0rPNrCSOXk/Fmp1t3+8roB9RQm/952n1LheGcWkpWfZzsk72la5vsCAgICAgICAgICBVf4Qa+iivVAb6W1LT/VH2Lf7jH8JXmx+ZitSfWJ/6Inad3TPkubHOPJNPaZh1InoStKscysF1VTMQAtTkknAAFiHJnsvD3+3tH3te/zOPgXHK9PQVva5eqx2X6hjhGYnpBA3BBzk7jM7t6TLGtoh0jmZvDVdLTdqGGPrdR/q6t+sT05J+S4mHkxHzTsnn9lf5k4pqrdO+kfR1dd64RdO5d+ishiCpQZUDzz3btLq1x1+Lm7K7Wtt2Ti8QuuUPWmkVHC4A8Rz0gYH1i47Db4TGaY6ztvLKJtMbuwcWfoZLkeskY8ahvE6dsZCsMr+B85j5cTO9ZZc8+qP4vqK7NOlSvff0n2ndcEghhgnAHV7WO0uw47UvvZhaY2TnLWPB9kYBOw9B0rtPG+IrTOesT7fquxbJaedXNGu1a0VPc/u1qzn5KMzc0ODz89cfvLC87VdHIegajQUiz+UsBts/rbiXb8zPq223T2c1YICAgICAgICAgIAwObX6Vbqnqb3XVkPnswI7SIFQ5W1LvplS3+VpJot/rKvZ6vvGGHznz3xDpPI1UzHa3WP6/m3sFt6pecGFyJ45wBNWyM7uhTOOjp3yQ24YHzUTq8P4rfR1mKxvurvj5mj+Ljf7XqP+UP/AITf/wAxW/chj5f3sHls/wC1aj5/Vf8ARI/zDf8Acg8ufd1cJ4Kunse3xLLHdVTqs6chFJPSvSBgEnJ+QmlruLZNVWKTG0Qyrj2a7eX1LsyW2Vh2LlV6Onrb3iOpdsnf55m1h4/kpSKzWJ2ROL2lj/QH/EXfhX/0yz/MV/3IPKn3YbgGe+ou9O1fb92T/mO++/JCPKn3d/DNAKE6FZm3zlsZ8h5fKcfX66dXk55jbpsspXlh1zRZoTmUeL4OiG51VgVh6aevD3Ej0xhf7U9V4Y0s3y2zT2r+bWz26bL2s9u02ZIQEBAQEBAQEBAQMYkbCm8UQaXiQPZNcuM+Q1VA2Hzesn/w5xPEGl8/S80R1r+XqtwW5bJKfOphv+rzY4UFjsACSfQAZJmePHOS0VjuiZ27o3h/MGmvKqlgDMMqlgNbMPVQ/vD5Tp6jg2pwxM7bx9zGLpScqYZ77khJEoI2HLquI01OiWWKrWHCKT7TH4CbuHh+fNSb1jpDCckV7uqaTMEmImekEo/lSoajWX63IKV/6rT8Ahzew+b4X/u59O4Tpvs+lrX1nq5+W29lwE6StmAgICAgICAgICAgIEPzVwf6ZpnqVuiwYeqzv0XJuj/j+RMjaJ6T2nuIfgfEhqqFtxhjlXXzS5D02IfiGBnzLiuhnS6iaT9XQxX5qt3Eq+qi1fWuwf3DKNDbbPX6sr9YUjQCnU6atG8O1fDTK+y4z0jy8jPdZJvTJMx7r6RS9IiUjoNbdpfZXN1P2Gb6yv8AYsb31/Vbt6zn6rQYdV1+W3v6KrYpp1r2SFfNunZVdFtZT3box0jcdWCcsMj9HPcTkz4ezR3tH3f3sw50h/prS9PX49XTjPvr2+XeaH+Farm5eRPPCJ1nH7LT06VehPO+xd/lXSdz+02B8DOzpODY8Uc2frPsmtLXQmo0ahq8ZZ7L6Ouxj1O5Dg+033HYbCdqMkcs+kRCclK0q+gmfPZ7oRXMOqdKhXQQL728GnPk7d3x5hFy33TucA0P2nUc1vlr1/v8FWa/LCzcE4ZXpNPXp6vcrUKPU47sfiTk/fPoTRd8QEkICAgICAgICAgICBiQKVxugaHWfSRtp9WVS77NepG1d2fIOPYPxCzkca0H2rT9Pmr2+i3FfllKnYz5xas1nae8N7vCM1vL2kuObNPUW3PUFCtk9yGXfM6OLi+qxdrztHownHEoLjnCW0lT3VubKlHtU3bnBPT7N/cDffqB+c7/AA/ilNTfktXafeE880jr1VfhHDNFraTYtQR1JTIfrel0OB0PnYA7jynbzZMuK+2++7KlceSvNEOjRcXVcK6FrOoJ1UoHNlp82X363OMkH8TGXBM9Ynb+hXLWveFjTR6pyQtHSM+/a4UdgQwVckjv6dpycut0+Lra+/0WTn37QkuG8v8AQ6232eLYu6gDorrbfdU7lsebE/DGZx9ZxnnpOPDG0T337qp5rdZTRON+wHr2AHmfhOJTHN7RWvWZTO0I/lHTfSr24k+6YNWkHpTn27vnYQP7Kj1n0/h2ijSYIx+vq597887rlN5gQEBAQEBAQEBAQEBAQEDm4hoa76npuUPXYpVlPYqe4iOgp3B7rKLToNSSbK1LU2H+f0wOA2ftrsGHyPnPFcf4VyT9oxR09W3gy+kpmeTlsvNiBgVYAgggg9iCMEH7pbhzXxXi9O8ItG8bPnFv8Huqqtxo70Whtm6shugH2K2G4bpGQCAMg7z2+LxDpr03y9J/H9GtFL17LBynyj9Ebxr3W2/HQpCkLUnmqdWW3+J2xgYE5HFeOfaK+XhjavrPuspjnvK0zzW64gQevQ6+86Csnw1w2sceVZ93TBvtP5+ij9YT23h7hflx9oyR19I/q1M2TfpC801BFCqAFUAADYADYACeq+rWbJIQEBAQEBAQEBAQEBAQEAYENzNwT6XUAr+HdWeum4DJrsHqPNT2I8xMLUres1t1iU7oTg3FDd113KK9TTgXVA56SezqTu1bYyD93cT57xjhU6TJzU+WezdxZYtGyTnD9VxASAkwIrjHELA6abSBX1NuSvV7tNfnfYBv0jyH6R29TPScE4R9ot5uX5Y/mozZeWNoWPl/g6aOhaUJY7s9jY6rbG3axsfpE7z3kRt0hpJOSEBAQEBAQEBAQEBAQEBAQEBAr/M/ADqOm+hhXq6QfCtIyCD71VgHvVtj7u4lWXFTNSaXjomJ5Z3RnB+K+P1V2J4WoqwLqCclCezKf0qz5N/jPnvFeEX0l9461ntLdx5YskpxVxAi+L8Uatl0+nTxdVYCUqzhVXt4trfoVgn5nsJ6HhHBramefJ0pH81GXLFekJrlvgC6RWZm8S+3DXXEYNjjsAP0UHkvlPe0pWlYrXpENOZmZ6pqZoZgICAgICAgICAgICAgYMCITmTTOCa3NmMj2FZtwcHGBvgxPw9+hHUHMNXmlw+JqcAfPaRzV94/FPLPs6NNxvT2HpW1Or7JPS37rbye/ZCQgYkCD5k5dXVAWI3hamvPhahRkrnurD9Os43U/wDnMb465K8l43iUxO3ZCaDi7eN9F1aCnUgZCg5rvX7dLH3h6r3XPyM8PxXgN8M8+HrWfaOzbxZt+kvF3FbNRa2m4cFssXay9jmnTk+TEfylnn0D03IyM38K8Pzb9rqOkekMcmb0qsfLvL9WiQ9JL2vg23vvZaw82PkO+ANh5T2VYrWIrWNohqpcSRx8W4immosvt9ytS7Y3OB5AesyiN52ETo+N6i1Q4pqVWAYN4ps2O+MKvfHxlOXNTHO0/ksrjtZsHGNSCc6ZSoz7t2SfTYoB+ciNRin1/keVZ08H40NQ9lfhsjVdIfJDKGbcKHGxbGCR5ZEv26bq0tICAgICAgICAgIHi1woJJwBuSdsAecEqHqOLUWXNdw9wR715LBaHUd3Hn14zuo384y4eeu1/Xsyx3mJ6NtPFtUyLYuk9lwGX63J6DuCyhdjjy3mj9mwRO032/v6r/Mv32cfEtVZcvTehVWz7IqZmx5+2wOPmBNjDWuOfhtv/FXaZt3jZM8qcXp0+g06ah2RxWARYG6sjvnIyZsTE2lV2Sv8aNH/AEy/n/lI5J9jc/jPo/6Zfz/yjkn2N3BxnX8M1lRp1L12ISDgg7MOxBxlT8RJ5beyN4btBxrh9Fa1UvWlajCooKgD5ASJrY6Oj+M+j/pl/P8Ayjkt7J3Zt5j0643cgjIK1uwI+YEiendO0oXmjiDamtaaarSDYjMSvSPDQ9WxY75IAxIjJjrvM2hMVn2RqcJtJJVPC6tyfEK5PqUr7mann46/NO/8IXeXb0Z4hy47UWfX3GzoY19LsirYASpG+W39T90nHrKzeNqxEE4domZlaOTnpbQ0vp8FGQMSDkmxt3LHzbqznPnN2/drQm5ikgICAgICAgICBhhkYgVfnmqs6ZaSqAX2V1FiAAFJyxJxtsCB8SJMTMRM+0ERG6D5g1iDiGkqazw1VbrXPX4YKgIErJzuCcnH6k1MFL+Te23WZ6fzbF5rzRHo49Zx24167U13BE0hAqTAK2AIH6nJ3w/VgYx285ZTT0rNaWjv3Yzk33tE9m1OOak3WaUsq3uaHoymQKLQTYWGfaKYYHt+j6zKdNi5YtHaO7GL27N/LnHNRqLehypHXepIrdPYpfoVg+eksTjaV6nT0rXmrv6MsWSZnaYbuH8Z1OpDW6dKzUtzVBG6utlrfoss6uykHOFwc47yqcOPHtFpnfbdnFptvMeiO4rzqyNqUpCZpNfQzklbELmu1sKcjoabGHh/wxvMsL5pj0Yt5tvNWnsUVKLrrKfEIsdGRFJW+sD2uk4O3x7yY0NOaY3nptKJyztuktbx26vRU6jpB6yviOqu611HJ8UVD2mHbbyz8Jr001ZyzXfszvkmK7oq7my/pfpatv8AVfpCPSj2qXyRgnOy7efr8JsV0ePvO/f1YTmlv13NLUPpA+Cj1o+obpI6fGwK2AHYBs5ye0rroq2i07fRl50xs4xxfUfT201tzJV41lRtYIqdBqV60VhuLctkE7ED1mzXT44xxaaxv091fmTvtucg649YDsr2t11WdLWWObKHYG63PsgEAYx+cr1uP9n0+qcU7T1Wj+Dzh9dKX+GW2usRh1ZQ9LZVlHYHpIBx6fCXXvNoiVe0brjMAgICAgICAgICAga76FdSjqGU7FSMgj4gyIENbyvTjFZZB9kYdPh7Dgj8JluR0ndwarlVmsW1vo9rrjDWVFWAHbdTgn0yNpjEbV2iZZc0sPoLxaLm0yNb0lA6W7rWSCRll9d/ulH2faOWtujPzd53mHDouFrpyCum1KqhZgOrxFLufaboDbk5Jz8ZllplvG28Fb1id2r6FShZsaqoWOXNYDhTZ5uFUHG+/oT5THbNER0idkzOOXFrOB8PdKQ7WV+ECEOWqdtwSXPTl9wDkzKM2qiZ6d0cuKfVvs4ZpQ6OragYsN6eH1lFtcEMygLgZydu25iL6mf/ABgmMfu6m0lZqrVF1Z6HLrYgcOLN8kk/tHbGJhWmfmm07f3/ABTa1NtmungFSgeHpNRhqzUW6ukmtySwYFs5JJJPxl2+WZ+KY/BjvX2dFHLrBLal0i9FiqrrbqC6uiZCr2JAAi1bWnebfhDGLREbbOnTcqMoYBNNWH6S31bXFunsGLnBx5GZzG87zMnMkq+WkI6bLLHXzQEVIfmtYGfviNoY7pjTadKkCVqFVdgqgAAfACJnfrI2wEBAQEBAQEBAQEBAQEBAQEDyUB7gGBkDEDMBAQEBAQEBAQEBAQEBAQEBAQEBAQEBAQEBAQEBAQEBAQEBAQEBAQEBAQEBAQEBAQEBAQEBAQEBAQEBAQEBAQEBAQEBAQEBAQEBAQEBAQEBAQEBAQEBAQEBAQEBAQEBAQEBAQEBAQEBAQEBAQEBAQEBAQEBAQEBAQEBAQEBAQEBAQEBAQEBAQED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3975" y="-1347788"/>
            <a:ext cx="2381250" cy="28098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084" name="AutoShape 4" descr="data:image/jpeg;base64,/9j/4AAQSkZJRgABAQAAAQABAAD/2wCEAAkGBxIQEBUREBQVFhQVGRYWFxQWFxcUGBYSFRgWGBYUGBQYHDQgGBolGxgXIjEmJSkrLy4uFx8zODMsNygtLisBCgoKDg0OGxAQGywkICQsLCwsLCwsLCwsLCw0LCwsLCwsLywuLCwsLCwsLCwsLCwsLCwsLCwsLCwsLCwsLCwsLP/AABEIAOwAyAMBEQACEQEDEQH/xAAbAAEAAgMBAQAAAAAAAAAAAAAABQYBAwQCB//EAEkQAAICAQIEAwQGBAoHCQAAAAECAAMRBCEFBhIxE0FRIjJhcRQjUoGRoUJicpIHFjNDU3OCosHRFSRUY2Sj0nSDk7Gys8LD8P/EABsBAQACAwEBAAAAAAAAAAAAAAABAwIEBQYH/8QAOREBAAIBAgQEAwUGBgMBAAAAAAECAwQRBRIhMQYTQVEiMnEUYZGx0SNSgaHB8BUWMzRy4UJD8ST/2gAMAwEAAhEDEQA/APuMBAQEBAQEBAQEBAQEBAQEBAQEBAQEBAQEBAQEBAQEBAQEBAQEBAQEBAQEBAQEBAQEBAQEBAQEBAQEBAQEBAQEBAQEBAQEBAQEBAQEBAQEBAQEBAQEBAQMZgZgICAgICAgICAgICAgICAgICAgYzIka79Qla9VjKq+rEKPxMCuajn3h4JWu7xnHdKFa5vwQHEmY2jexHXs4rubtY5I0vDrCNsWaixaAR69GCw+8TQycT0mP5r/AMGfJb2eLL+LWY+u0lHwWqy8n4ZZlG05l/E2krPwxMs4wWl4/wBH687vxKwH9SipV+4MSfzmtPirH6UZfZp92PoPEV3r4kSfS3TI4/BWBk18U4pn4qdE/ZpexrOL1D3tHqMeRWzTs3wzlgJt4/EejvO07x9WE4Lt2l5y1CbazQX1jG9lJGpTq9ML7f5TqYtfpsvyXiVc0tHok9FznoLW6RqEV/sWZqb918Tcisz1hj9U6jgjIII9RuJA9ZgZgICAgICAgICAgIGDAqnFecil9mm0mlt1NtRCuQVrqrdh1BXtbzxg7A95Rn1GPBXfJOyYrM9kZqtfxJx16nUabRVdsVjxnyew8WzCg/2Zy7ccxXtyaes3lZ5U+rXTy1pNRi21m1mOzXWm5Q3qKx7Cn5ATha3jWvidpry/RdXFT3T+mpWtQlaqijYKoCgD5CeezavLmne9t18UiOz3NeWRI3CEkBG6CSInmbX6aqoHWKrozBQrILMnuT0nyA3na4ZGqvMzivtsrtWJ9HFouB6Qb6C56CVDgaa72Oluz+Ccpg+uJ1I4zr9L/rV5o+9VOGsztDur1PFKG9myjV1/ZsB09uPP6xcoT/ZE6Wm8R6bL0vE1lVbBaEnwzmoWXJp76LaLbOroDgMj9IywW1DgnB7HBnbwajHnrvjndVMTHdY5cggICAgICAgICBgwKBye4caq4fzmr1B+5G8Mfks8P4ov+3rT7m5p46JfiGiS+pqrPdcYyO6nyYHyIO4+U4Ok1VtNljJX0W2rFoRnCtJVqqmLEUa+gdFtqYT2x7trp2etu+/qe0+mR5WrxRM9YmPq0N+SXTy9xUavTrb0lX92xCCOmwdwAd8eYPoRPnnFdBOjzzT09G9jtzQkpypWkBAQEBJQ+Yfwk3WDWotuAhQmgA9xkeISPJs9P3Ce14ZirGki2OPr9WeC9YvtKA4Brq+H6oasplcMrgHpIDYy6j9Jtu3n85uZYnU4LYLT37SnPiiPiiX2uqwMoYdmAI2xsdxse08HmxTjvNJ9FUTuiuMnGq4e3pqSP3qbBPWeFJmbZK+m2/5NbUx2leZ7BqkBAQEBAQEBAQED59yKuNGD626hvxueeC8UTvq4+kN3B8rPNdmqqVdRpWyK8+JUV6lav7YA3BX4eRmvwmNPmicOWOvpKrV2y468+Prt3VTifMNGsQNqNK62rjotosUtjvsWG6/qsCJ29JhyaS22O/T2n+5cr/GMNvnjaWnh/Nz6Q2MUsuSxuv61lFnWcAszqMZwB8Nh2mWs0mPXW+K3X3VafiXLkmKzvH3pvQ/wgo5+soYJ9pHFhB+KYBnKycCrXeIv19N42/q268ZpFuW8TC36TVJcgsqYMrdiP/2x+E4eo018FuW8OvjyVyRvWW6ay0gIgRHMnHq9DV1vgs2ehM46iO5J8lHmZ1eHcPtqbbz8vrP9GP3QqvL3LB17HW8SHWH3rrIxkYOLCO6qAfZX45O87+t4nXQxGHDHX1/RXtFuyx8G5S0ulbrVS7js9p6yv7Odh8+84up41my/DWOWPuZ7TPSZ3T048zM9Z7sohD8wfyui/wC11/8AosnrfCn+pf6fo1dT2heZ7NqkBAQEBAQEBAQED59yK+dHj0t1C/hc88F4njbVx/xhu6f5Vgnna2ms9JXTCk8z8mdZNul2J3aoHo3+1W3YfI7T0+i4rS8cuXpPv+rh63he9vMxR/BTNVw6+razx0znZqgfnuFwZ1o2mN61ifx/VwrafLS3XH+f6uROXL7AW0i3lv2So+XUQAvy3E2q54/9sREN3BXNknlyU6J/gFmu4Zb1aqlxUcCx19tHH28L2dfXzGZRqdPh1uKceOYn2+5vYqX0to/dfT9JqktQWVMrowyGU5BE8LqdNfBfkvHV3KXi8bw3TX2ZkzxxXmjm7eqJ7KHwrlbUanVvqeJgey2FqB6lfpOVx6VDbY7se/aeu1PE8GlwRTT9ZmPwV1iZ7r5PH2tNp3mVsEjdJIEPx3e/QL66pT+7XYZ7Dwp8+T6fo1NT2heZ7JqkBAQEBAQEBAQMGBQOT0CLqah/N6vUj99+sfk08N4op+2rb7m5pvlT5nlmwSTbZHcX45VpQodsu+1dS+/a3YKo+/v2HedLQcPzaq3wdI9ZV3tEK5wPnS+8lXoSxx1k16e4NZWFbpIatwM+W4O/pO/qfDldo5L/AIx+iquWfZKanjOqKMatMaQo3t1JwB8qq8s/4iVafgNaW3vf8P8AtM3mY6QiKuJanSq9haqxerLU/Rn0mWJxlLMkNjIzkTranhmHU7ReZ+u7CN6dYSWr4hqaSniajRhnLYRksrUkHHQLie/fuN8TS/wTSzHLG/1Z81nc/Gmr2v09yn/dr46H4hl/xAnNyeHsm/7O0T/L82UZNnNreaVqVXbT3iouqNYy9HSW7EV+833CTTw5ltHW0b+3/e+yPOT1bhgGUgqRkEbgg+YM8/mxXx25bxtK+J3epUkgRGu9riGgT0a+37krC/8A2T23hWnwZL/w/Jp6mey8T1jWICAgICAgICAgDApOhoFWv16fbem7H7dfQT/y55PxXj/Z4rx98fk2dNPWUrPEy3CBU+PMF4lUzdvo7gbZ38VfPyntfD8//ln/AJNa8fE28q8OXwlupFYYNepsNeWdS7FcNkbA+Xn8J2s1vi2nqilem6cor3awn2nRMjpCMOgHc49rck7Ht2E1p7xGy30Vvm6hk4ZfY5Tq6S6lEakL1sGbILHJJGcncTYxTE5IV3+VYOpHrVbCpYoD4ZcWB8j9f3x232Mp3mLfcz6bNmkrs38QjbpwUDVliowSy5IA9AJjeY7QmIVjjvDPCfxMuS2prfqOwALb+eSQAMHHYYm1itv+Cm8O/kuoKNUEGE+kMVAGFwa6ySo9C2fvzPK+JP8AVp9P1WYvVY55lcSRGaBfE4wP+H0pP9rUWD/CqfQfDdOXSTPvO/8AJo553suk9ApICAgICAgICAgDApvGSauLVH9HUad0z+vQ6sB8yHP4Ti8fw+ZoZn92fz/+LcM7XSM+by6BArvGWxra/jS3/uLiex4B/t5+qi/zOXlqytqhS7oLibxXX4rqWrZz1MyjzyNiO0797TE7+iuIhNU6Cku1tClWtf62xAFZ+jbpctv05GNpRzT69VnKhud7GPDLR1JkVpnocsQxdQCCd+nGfaPnM8MbXY2noltYThwUZ2wrFQU1BrcYAArONzjOfPGZhEe/ZPokLLGVGdj2ywAUkgeQKg5Y/KV713ZxKv8AFKK6a0KgKq2Kp9krggMWIZjkqdvhtNjFveZiFc9I3SHL5yth9X2Pw6FnlvEW/mU39v1WY0rPNrCSOXk/Fmp1t3+8roB9RQm/952n1LheGcWkpWfZzsk72la5vsCAgICAgICAgICBVf4Qa+iivVAb6W1LT/VH2Lf7jH8JXmx+ZitSfWJ/6Inad3TPkubHOPJNPaZh1InoStKscysF1VTMQAtTkknAAFiHJnsvD3+3tH3te/zOPgXHK9PQVva5eqx2X6hjhGYnpBA3BBzk7jM7t6TLGtoh0jmZvDVdLTdqGGPrdR/q6t+sT05J+S4mHkxHzTsnn9lf5k4pqrdO+kfR1dd64RdO5d+ishiCpQZUDzz3btLq1x1+Lm7K7Wtt2Ti8QuuUPWmkVHC4A8Rz0gYH1i47Db4TGaY6ztvLKJtMbuwcWfoZLkeskY8ahvE6dsZCsMr+B85j5cTO9ZZc8+qP4vqK7NOlSvff0n2ndcEghhgnAHV7WO0uw47UvvZhaY2TnLWPB9kYBOw9B0rtPG+IrTOesT7fquxbJaedXNGu1a0VPc/u1qzn5KMzc0ODz89cfvLC87VdHIegajQUiz+UsBts/rbiXb8zPq223T2c1YICAgICAgICAgIAwObX6Vbqnqb3XVkPnswI7SIFQ5W1LvplS3+VpJot/rKvZ6vvGGHznz3xDpPI1UzHa3WP6/m3sFt6pecGFyJ45wBNWyM7uhTOOjp3yQ24YHzUTq8P4rfR1mKxvurvj5mj+Ljf7XqP+UP/AITf/wAxW/chj5f3sHls/wC1aj5/Vf8ARI/zDf8Acg8ufd1cJ4Kunse3xLLHdVTqs6chFJPSvSBgEnJ+QmlruLZNVWKTG0Qyrj2a7eX1LsyW2Vh2LlV6Onrb3iOpdsnf55m1h4/kpSKzWJ2ROL2lj/QH/EXfhX/0yz/MV/3IPKn3YbgGe+ou9O1fb92T/mO++/JCPKn3d/DNAKE6FZm3zlsZ8h5fKcfX66dXk55jbpsspXlh1zRZoTmUeL4OiG51VgVh6aevD3Ej0xhf7U9V4Y0s3y2zT2r+bWz26bL2s9u02ZIQEBAQEBAQEBAQMYkbCm8UQaXiQPZNcuM+Q1VA2Hzesn/w5xPEGl8/S80R1r+XqtwW5bJKfOphv+rzY4UFjsACSfQAZJmePHOS0VjuiZ27o3h/MGmvKqlgDMMqlgNbMPVQ/vD5Tp6jg2pwxM7bx9zGLpScqYZ77khJEoI2HLquI01OiWWKrWHCKT7TH4CbuHh+fNSb1jpDCckV7uqaTMEmImekEo/lSoajWX63IKV/6rT8Ahzew+b4X/u59O4Tpvs+lrX1nq5+W29lwE6StmAgICAgICAgICAgIEPzVwf6ZpnqVuiwYeqzv0XJuj/j+RMjaJ6T2nuIfgfEhqqFtxhjlXXzS5D02IfiGBnzLiuhnS6iaT9XQxX5qt3Eq+qi1fWuwf3DKNDbbPX6sr9YUjQCnU6atG8O1fDTK+y4z0jy8jPdZJvTJMx7r6RS9IiUjoNbdpfZXN1P2Gb6yv8AYsb31/Vbt6zn6rQYdV1+W3v6KrYpp1r2SFfNunZVdFtZT3box0jcdWCcsMj9HPcTkz4ezR3tH3f3sw50h/prS9PX49XTjPvr2+XeaH+Farm5eRPPCJ1nH7LT06VehPO+xd/lXSdz+02B8DOzpODY8Uc2frPsmtLXQmo0ahq8ZZ7L6Ouxj1O5Dg+033HYbCdqMkcs+kRCclK0q+gmfPZ7oRXMOqdKhXQQL728GnPk7d3x5hFy33TucA0P2nUc1vlr1/v8FWa/LCzcE4ZXpNPXp6vcrUKPU47sfiTk/fPoTRd8QEkICAgICAgICAgICBiQKVxugaHWfSRtp9WVS77NepG1d2fIOPYPxCzkca0H2rT9Pmr2+i3FfllKnYz5xas1nae8N7vCM1vL2kuObNPUW3PUFCtk9yGXfM6OLi+qxdrztHownHEoLjnCW0lT3VubKlHtU3bnBPT7N/cDffqB+c7/AA/ilNTfktXafeE880jr1VfhHDNFraTYtQR1JTIfrel0OB0PnYA7jynbzZMuK+2++7KlceSvNEOjRcXVcK6FrOoJ1UoHNlp82X363OMkH8TGXBM9Ynb+hXLWveFjTR6pyQtHSM+/a4UdgQwVckjv6dpycut0+Lra+/0WTn37QkuG8v8AQ6232eLYu6gDorrbfdU7lsebE/DGZx9ZxnnpOPDG0T337qp5rdZTRON+wHr2AHmfhOJTHN7RWvWZTO0I/lHTfSr24k+6YNWkHpTn27vnYQP7Kj1n0/h2ijSYIx+vq597887rlN5gQEBAQEBAQEBAQEBAQEDm4hoa76npuUPXYpVlPYqe4iOgp3B7rKLToNSSbK1LU2H+f0wOA2ftrsGHyPnPFcf4VyT9oxR09W3gy+kpmeTlsvNiBgVYAgggg9iCMEH7pbhzXxXi9O8ItG8bPnFv8Huqqtxo70Whtm6shugH2K2G4bpGQCAMg7z2+LxDpr03y9J/H9GtFL17LBynyj9Ebxr3W2/HQpCkLUnmqdWW3+J2xgYE5HFeOfaK+XhjavrPuspjnvK0zzW64gQevQ6+86Csnw1w2sceVZ93TBvtP5+ij9YT23h7hflx9oyR19I/q1M2TfpC801BFCqAFUAADYADYACeq+rWbJIQEBAQEBAQEBAQEBAQEAYENzNwT6XUAr+HdWeum4DJrsHqPNT2I8xMLUres1t1iU7oTg3FDd113KK9TTgXVA56SezqTu1bYyD93cT57xjhU6TJzU+WezdxZYtGyTnD9VxASAkwIrjHELA6abSBX1NuSvV7tNfnfYBv0jyH6R29TPScE4R9ot5uX5Y/mozZeWNoWPl/g6aOhaUJY7s9jY6rbG3axsfpE7z3kRt0hpJOSEBAQEBAQEBAQEBAQEBAQEBAr/M/ADqOm+hhXq6QfCtIyCD71VgHvVtj7u4lWXFTNSaXjomJ5Z3RnB+K+P1V2J4WoqwLqCclCezKf0qz5N/jPnvFeEX0l9461ntLdx5YskpxVxAi+L8Uatl0+nTxdVYCUqzhVXt4trfoVgn5nsJ6HhHBramefJ0pH81GXLFekJrlvgC6RWZm8S+3DXXEYNjjsAP0UHkvlPe0pWlYrXpENOZmZ6pqZoZgICAgICAgICAgICAgYMCITmTTOCa3NmMj2FZtwcHGBvgxPw9+hHUHMNXmlw+JqcAfPaRzV94/FPLPs6NNxvT2HpW1Or7JPS37rbye/ZCQgYkCD5k5dXVAWI3hamvPhahRkrnurD9Os43U/wDnMb465K8l43iUxO3ZCaDi7eN9F1aCnUgZCg5rvX7dLH3h6r3XPyM8PxXgN8M8+HrWfaOzbxZt+kvF3FbNRa2m4cFssXay9jmnTk+TEfylnn0D03IyM38K8Pzb9rqOkekMcmb0qsfLvL9WiQ9JL2vg23vvZaw82PkO+ANh5T2VYrWIrWNohqpcSRx8W4immosvt9ytS7Y3OB5AesyiN52ETo+N6i1Q4pqVWAYN4ps2O+MKvfHxlOXNTHO0/ksrjtZsHGNSCc6ZSoz7t2SfTYoB+ciNRin1/keVZ08H40NQ9lfhsjVdIfJDKGbcKHGxbGCR5ZEv26bq0tICAgICAgICAgIHi1woJJwBuSdsAecEqHqOLUWXNdw9wR715LBaHUd3Hn14zuo384y4eeu1/Xsyx3mJ6NtPFtUyLYuk9lwGX63J6DuCyhdjjy3mj9mwRO032/v6r/Mv32cfEtVZcvTehVWz7IqZmx5+2wOPmBNjDWuOfhtv/FXaZt3jZM8qcXp0+g06ah2RxWARYG6sjvnIyZsTE2lV2Sv8aNH/AEy/n/lI5J9jc/jPo/6Zfz/yjkn2N3BxnX8M1lRp1L12ISDgg7MOxBxlT8RJ5beyN4btBxrh9Fa1UvWlajCooKgD5ASJrY6Oj+M+j/pl/P8Ayjkt7J3Zt5j0643cgjIK1uwI+YEiendO0oXmjiDamtaaarSDYjMSvSPDQ9WxY75IAxIjJjrvM2hMVn2RqcJtJJVPC6tyfEK5PqUr7mann46/NO/8IXeXb0Z4hy47UWfX3GzoY19LsirYASpG+W39T90nHrKzeNqxEE4domZlaOTnpbQ0vp8FGQMSDkmxt3LHzbqznPnN2/drQm5ikgICAgICAgICBhhkYgVfnmqs6ZaSqAX2V1FiAAFJyxJxtsCB8SJMTMRM+0ERG6D5g1iDiGkqazw1VbrXPX4YKgIErJzuCcnH6k1MFL+Te23WZ6fzbF5rzRHo49Zx24167U13BE0hAqTAK2AIH6nJ3w/VgYx285ZTT0rNaWjv3Yzk33tE9m1OOak3WaUsq3uaHoymQKLQTYWGfaKYYHt+j6zKdNi5YtHaO7GL27N/LnHNRqLehypHXepIrdPYpfoVg+eksTjaV6nT0rXmrv6MsWSZnaYbuH8Z1OpDW6dKzUtzVBG6utlrfoss6uykHOFwc47yqcOPHtFpnfbdnFptvMeiO4rzqyNqUpCZpNfQzklbELmu1sKcjoabGHh/wxvMsL5pj0Yt5tvNWnsUVKLrrKfEIsdGRFJW+sD2uk4O3x7yY0NOaY3nptKJyztuktbx26vRU6jpB6yviOqu611HJ8UVD2mHbbyz8Jr001ZyzXfszvkmK7oq7my/pfpatv8AVfpCPSj2qXyRgnOy7efr8JsV0ePvO/f1YTmlv13NLUPpA+Cj1o+obpI6fGwK2AHYBs5ye0rroq2i07fRl50xs4xxfUfT201tzJV41lRtYIqdBqV60VhuLctkE7ED1mzXT44xxaaxv091fmTvtucg649YDsr2t11WdLWWObKHYG63PsgEAYx+cr1uP9n0+qcU7T1Wj+Dzh9dKX+GW2usRh1ZQ9LZVlHYHpIBx6fCXXvNoiVe0brjMAgICAgICAgICAga76FdSjqGU7FSMgj4gyIENbyvTjFZZB9kYdPh7Dgj8JluR0ndwarlVmsW1vo9rrjDWVFWAHbdTgn0yNpjEbV2iZZc0sPoLxaLm0yNb0lA6W7rWSCRll9d/ulH2faOWtujPzd53mHDouFrpyCum1KqhZgOrxFLufaboDbk5Jz8ZllplvG28Fb1id2r6FShZsaqoWOXNYDhTZ5uFUHG+/oT5THbNER0idkzOOXFrOB8PdKQ7WV+ECEOWqdtwSXPTl9wDkzKM2qiZ6d0cuKfVvs4ZpQ6OragYsN6eH1lFtcEMygLgZydu25iL6mf/ABgmMfu6m0lZqrVF1Z6HLrYgcOLN8kk/tHbGJhWmfmm07f3/ABTa1NtmungFSgeHpNRhqzUW6ukmtySwYFs5JJJPxl2+WZ+KY/BjvX2dFHLrBLal0i9FiqrrbqC6uiZCr2JAAi1bWnebfhDGLREbbOnTcqMoYBNNWH6S31bXFunsGLnBx5GZzG87zMnMkq+WkI6bLLHXzQEVIfmtYGfviNoY7pjTadKkCVqFVdgqgAAfACJnfrI2wEBAQEBAQEBAQEBAQEBAQEDyUB7gGBkDEDMBAQEBAQEBAQEBAQEBAQEBAQEBAQEBAQEBAQEBAQEBAQEBAQEBAQEBAQEBAQEBAQEBAQEBAQEBAQEBAQEBAQEBAQEBAQEBAQEBAQEBAQEBAQEBAQEBAQEBAQEBAQEBAQEBAQEBAQEBAQEBAQEBAQEBAQEBAQEBAQEBAQEBAQEBAQEBAQEBAQED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3975" y="-1347788"/>
            <a:ext cx="2381250" cy="28098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086" name="AutoShape 6" descr="data:image/jpeg;base64,/9j/4AAQSkZJRgABAQAAAQABAAD/2wCEAAkGBxIQEBUREBQVFhQVGRYWFxQWFxcUGBYSFRgWGBYUGBQYHDQgGBolGxgXIjEmJSkrLy4uFx8zODMsNygtLisBCgoKDg0OGxAQGywkICQsLCwsLCwsLCwsLCw0LCwsLCwsLywuLCwsLCwsLCwsLCwsLCwsLCwsLCwsLCwsLCwsLP/AABEIAOwAyAMBEQACEQEDEQH/xAAbAAEAAgMBAQAAAAAAAAAAAAAABQYBAwQCB//EAEkQAAICAQIEAwQGBAoHCQAAAAECAAMRBCEFBhIxE0FRIjJhcRQjUoGRoUJicpIHFjNDU3OCosHRFSRUY2Sj0nSDk7Gys8LD8P/EABsBAQACAwEBAAAAAAAAAAAAAAABAwIEBQYH/8QAOREBAAIBAgQEAwUGBgMBAAAAAAECAwQRBRIhMQYTQVEiMnEUYZGx0SNSgaHB8BUWMzRy4UJD8ST/2gAMAwEAAhEDEQA/APuMBAQEBAQEBAQEBAQEBAQEBAQEBAQEBAQEBAQEBAQEBAQEBAQEBAQEBAQEBAQEBAQEBAQEBAQEBAQEBAQEBAQEBAQEBAQEBAQEBAQEBAQEBAQEBAQEBAQMZgZgICAgICAgICAgICAgICAgICAgYzIka79Qla9VjKq+rEKPxMCuajn3h4JWu7xnHdKFa5vwQHEmY2jexHXs4rubtY5I0vDrCNsWaixaAR69GCw+8TQycT0mP5r/AMGfJb2eLL+LWY+u0lHwWqy8n4ZZlG05l/E2krPwxMs4wWl4/wBH687vxKwH9SipV+4MSfzmtPirH6UZfZp92PoPEV3r4kSfS3TI4/BWBk18U4pn4qdE/ZpexrOL1D3tHqMeRWzTs3wzlgJt4/EejvO07x9WE4Lt2l5y1CbazQX1jG9lJGpTq9ML7f5TqYtfpsvyXiVc0tHok9FznoLW6RqEV/sWZqb918Tcisz1hj9U6jgjIII9RuJA9ZgZgICAgICAgICAgIGDAqnFecil9mm0mlt1NtRCuQVrqrdh1BXtbzxg7A95Rn1GPBXfJOyYrM9kZqtfxJx16nUabRVdsVjxnyew8WzCg/2Zy7ccxXtyaes3lZ5U+rXTy1pNRi21m1mOzXWm5Q3qKx7Cn5ATha3jWvidpry/RdXFT3T+mpWtQlaqijYKoCgD5CeezavLmne9t18UiOz3NeWRI3CEkBG6CSInmbX6aqoHWKrozBQrILMnuT0nyA3na4ZGqvMzivtsrtWJ9HFouB6Qb6C56CVDgaa72Oluz+Ccpg+uJ1I4zr9L/rV5o+9VOGsztDur1PFKG9myjV1/ZsB09uPP6xcoT/ZE6Wm8R6bL0vE1lVbBaEnwzmoWXJp76LaLbOroDgMj9IywW1DgnB7HBnbwajHnrvjndVMTHdY5cggICAgICAgICBgwKBye4caq4fzmr1B+5G8Mfks8P4ov+3rT7m5p46JfiGiS+pqrPdcYyO6nyYHyIO4+U4Ok1VtNljJX0W2rFoRnCtJVqqmLEUa+gdFtqYT2x7trp2etu+/qe0+mR5WrxRM9YmPq0N+SXTy9xUavTrb0lX92xCCOmwdwAd8eYPoRPnnFdBOjzzT09G9jtzQkpypWkBAQEBJQ+Yfwk3WDWotuAhQmgA9xkeISPJs9P3Ce14ZirGki2OPr9WeC9YvtKA4Brq+H6oasplcMrgHpIDYy6j9Jtu3n85uZYnU4LYLT37SnPiiPiiX2uqwMoYdmAI2xsdxse08HmxTjvNJ9FUTuiuMnGq4e3pqSP3qbBPWeFJmbZK+m2/5NbUx2leZ7BqkBAQEBAQEBAQED59yKuNGD626hvxueeC8UTvq4+kN3B8rPNdmqqVdRpWyK8+JUV6lav7YA3BX4eRmvwmNPmicOWOvpKrV2y468+Prt3VTifMNGsQNqNK62rjotosUtjvsWG6/qsCJ29JhyaS22O/T2n+5cr/GMNvnjaWnh/Nz6Q2MUsuSxuv61lFnWcAszqMZwB8Nh2mWs0mPXW+K3X3VafiXLkmKzvH3pvQ/wgo5+soYJ9pHFhB+KYBnKycCrXeIv19N42/q268ZpFuW8TC36TVJcgsqYMrdiP/2x+E4eo018FuW8OvjyVyRvWW6ay0gIgRHMnHq9DV1vgs2ehM46iO5J8lHmZ1eHcPtqbbz8vrP9GP3QqvL3LB17HW8SHWH3rrIxkYOLCO6qAfZX45O87+t4nXQxGHDHX1/RXtFuyx8G5S0ulbrVS7js9p6yv7Odh8+84up41my/DWOWPuZ7TPSZ3T048zM9Z7sohD8wfyui/wC11/8AosnrfCn+pf6fo1dT2heZ7NqkBAQEBAQEBAQED59yK+dHj0t1C/hc88F4njbVx/xhu6f5Vgnna2ms9JXTCk8z8mdZNul2J3aoHo3+1W3YfI7T0+i4rS8cuXpPv+rh63he9vMxR/BTNVw6+razx0znZqgfnuFwZ1o2mN61ifx/VwrafLS3XH+f6uROXL7AW0i3lv2So+XUQAvy3E2q54/9sREN3BXNknlyU6J/gFmu4Zb1aqlxUcCx19tHH28L2dfXzGZRqdPh1uKceOYn2+5vYqX0to/dfT9JqktQWVMrowyGU5BE8LqdNfBfkvHV3KXi8bw3TX2ZkzxxXmjm7eqJ7KHwrlbUanVvqeJgey2FqB6lfpOVx6VDbY7se/aeu1PE8GlwRTT9ZmPwV1iZ7r5PH2tNp3mVsEjdJIEPx3e/QL66pT+7XYZ7Dwp8+T6fo1NT2heZ7JqkBAQEBAQEBAQMGBQOT0CLqah/N6vUj99+sfk08N4op+2rb7m5pvlT5nlmwSTbZHcX45VpQodsu+1dS+/a3YKo+/v2HedLQcPzaq3wdI9ZV3tEK5wPnS+8lXoSxx1k16e4NZWFbpIatwM+W4O/pO/qfDldo5L/AIx+iquWfZKanjOqKMatMaQo3t1JwB8qq8s/4iVafgNaW3vf8P8AtM3mY6QiKuJanSq9haqxerLU/Rn0mWJxlLMkNjIzkTranhmHU7ReZ+u7CN6dYSWr4hqaSniajRhnLYRksrUkHHQLie/fuN8TS/wTSzHLG/1Z81nc/Gmr2v09yn/dr46H4hl/xAnNyeHsm/7O0T/L82UZNnNreaVqVXbT3iouqNYy9HSW7EV+833CTTw5ltHW0b+3/e+yPOT1bhgGUgqRkEbgg+YM8/mxXx25bxtK+J3epUkgRGu9riGgT0a+37krC/8A2T23hWnwZL/w/Jp6mey8T1jWICAgICAgICAgDApOhoFWv16fbem7H7dfQT/y55PxXj/Z4rx98fk2dNPWUrPEy3CBU+PMF4lUzdvo7gbZ38VfPyntfD8//ln/AJNa8fE28q8OXwlupFYYNepsNeWdS7FcNkbA+Xn8J2s1vi2nqilem6cor3awn2nRMjpCMOgHc49rck7Ht2E1p7xGy30Vvm6hk4ZfY5Tq6S6lEakL1sGbILHJJGcncTYxTE5IV3+VYOpHrVbCpYoD4ZcWB8j9f3x232Mp3mLfcz6bNmkrs38QjbpwUDVliowSy5IA9AJjeY7QmIVjjvDPCfxMuS2prfqOwALb+eSQAMHHYYm1itv+Cm8O/kuoKNUEGE+kMVAGFwa6ySo9C2fvzPK+JP8AVp9P1WYvVY55lcSRGaBfE4wP+H0pP9rUWD/CqfQfDdOXSTPvO/8AJo553suk9ApICAgICAgICAgDApvGSauLVH9HUad0z+vQ6sB8yHP4Ti8fw+ZoZn92fz/+LcM7XSM+by6BArvGWxra/jS3/uLiex4B/t5+qi/zOXlqytqhS7oLibxXX4rqWrZz1MyjzyNiO0797TE7+iuIhNU6Cku1tClWtf62xAFZ+jbpctv05GNpRzT69VnKhud7GPDLR1JkVpnocsQxdQCCd+nGfaPnM8MbXY2noltYThwUZ2wrFQU1BrcYAArONzjOfPGZhEe/ZPokLLGVGdj2ywAUkgeQKg5Y/KV713ZxKv8AFKK6a0KgKq2Kp9krggMWIZjkqdvhtNjFveZiFc9I3SHL5yth9X2Pw6FnlvEW/mU39v1WY0rPNrCSOXk/Fmp1t3+8roB9RQm/952n1LheGcWkpWfZzsk72la5vsCAgICAgICAgICBVf4Qa+iivVAb6W1LT/VH2Lf7jH8JXmx+ZitSfWJ/6Inad3TPkubHOPJNPaZh1InoStKscysF1VTMQAtTkknAAFiHJnsvD3+3tH3te/zOPgXHK9PQVva5eqx2X6hjhGYnpBA3BBzk7jM7t6TLGtoh0jmZvDVdLTdqGGPrdR/q6t+sT05J+S4mHkxHzTsnn9lf5k4pqrdO+kfR1dd64RdO5d+ishiCpQZUDzz3btLq1x1+Lm7K7Wtt2Ti8QuuUPWmkVHC4A8Rz0gYH1i47Db4TGaY6ztvLKJtMbuwcWfoZLkeskY8ahvE6dsZCsMr+B85j5cTO9ZZc8+qP4vqK7NOlSvff0n2ndcEghhgnAHV7WO0uw47UvvZhaY2TnLWPB9kYBOw9B0rtPG+IrTOesT7fquxbJaedXNGu1a0VPc/u1qzn5KMzc0ODz89cfvLC87VdHIegajQUiz+UsBts/rbiXb8zPq223T2c1YICAgICAgICAgIAwObX6Vbqnqb3XVkPnswI7SIFQ5W1LvplS3+VpJot/rKvZ6vvGGHznz3xDpPI1UzHa3WP6/m3sFt6pecGFyJ45wBNWyM7uhTOOjp3yQ24YHzUTq8P4rfR1mKxvurvj5mj+Ljf7XqP+UP/AITf/wAxW/chj5f3sHls/wC1aj5/Vf8ARI/zDf8Acg8ufd1cJ4Kunse3xLLHdVTqs6chFJPSvSBgEnJ+QmlruLZNVWKTG0Qyrj2a7eX1LsyW2Vh2LlV6Onrb3iOpdsnf55m1h4/kpSKzWJ2ROL2lj/QH/EXfhX/0yz/MV/3IPKn3YbgGe+ou9O1fb92T/mO++/JCPKn3d/DNAKE6FZm3zlsZ8h5fKcfX66dXk55jbpsspXlh1zRZoTmUeL4OiG51VgVh6aevD3Ej0xhf7U9V4Y0s3y2zT2r+bWz26bL2s9u02ZIQEBAQEBAQEBAQMYkbCm8UQaXiQPZNcuM+Q1VA2Hzesn/w5xPEGl8/S80R1r+XqtwW5bJKfOphv+rzY4UFjsACSfQAZJmePHOS0VjuiZ27o3h/MGmvKqlgDMMqlgNbMPVQ/vD5Tp6jg2pwxM7bx9zGLpScqYZ77khJEoI2HLquI01OiWWKrWHCKT7TH4CbuHh+fNSb1jpDCckV7uqaTMEmImekEo/lSoajWX63IKV/6rT8Ahzew+b4X/u59O4Tpvs+lrX1nq5+W29lwE6StmAgICAgICAgICAgIEPzVwf6ZpnqVuiwYeqzv0XJuj/j+RMjaJ6T2nuIfgfEhqqFtxhjlXXzS5D02IfiGBnzLiuhnS6iaT9XQxX5qt3Eq+qi1fWuwf3DKNDbbPX6sr9YUjQCnU6atG8O1fDTK+y4z0jy8jPdZJvTJMx7r6RS9IiUjoNbdpfZXN1P2Gb6yv8AYsb31/Vbt6zn6rQYdV1+W3v6KrYpp1r2SFfNunZVdFtZT3box0jcdWCcsMj9HPcTkz4ezR3tH3f3sw50h/prS9PX49XTjPvr2+XeaH+Farm5eRPPCJ1nH7LT06VehPO+xd/lXSdz+02B8DOzpODY8Uc2frPsmtLXQmo0ahq8ZZ7L6Ouxj1O5Dg+033HYbCdqMkcs+kRCclK0q+gmfPZ7oRXMOqdKhXQQL728GnPk7d3x5hFy33TucA0P2nUc1vlr1/v8FWa/LCzcE4ZXpNPXp6vcrUKPU47sfiTk/fPoTRd8QEkICAgICAgICAgICBiQKVxugaHWfSRtp9WVS77NepG1d2fIOPYPxCzkca0H2rT9Pmr2+i3FfllKnYz5xas1nae8N7vCM1vL2kuObNPUW3PUFCtk9yGXfM6OLi+qxdrztHownHEoLjnCW0lT3VubKlHtU3bnBPT7N/cDffqB+c7/AA/ilNTfktXafeE880jr1VfhHDNFraTYtQR1JTIfrel0OB0PnYA7jynbzZMuK+2++7KlceSvNEOjRcXVcK6FrOoJ1UoHNlp82X363OMkH8TGXBM9Ynb+hXLWveFjTR6pyQtHSM+/a4UdgQwVckjv6dpycut0+Lra+/0WTn37QkuG8v8AQ6232eLYu6gDorrbfdU7lsebE/DGZx9ZxnnpOPDG0T337qp5rdZTRON+wHr2AHmfhOJTHN7RWvWZTO0I/lHTfSr24k+6YNWkHpTn27vnYQP7Kj1n0/h2ijSYIx+vq597887rlN5gQEBAQEBAQEBAQEBAQEDm4hoa76npuUPXYpVlPYqe4iOgp3B7rKLToNSSbK1LU2H+f0wOA2ftrsGHyPnPFcf4VyT9oxR09W3gy+kpmeTlsvNiBgVYAgggg9iCMEH7pbhzXxXi9O8ItG8bPnFv8Huqqtxo70Whtm6shugH2K2G4bpGQCAMg7z2+LxDpr03y9J/H9GtFL17LBynyj9Ebxr3W2/HQpCkLUnmqdWW3+J2xgYE5HFeOfaK+XhjavrPuspjnvK0zzW64gQevQ6+86Csnw1w2sceVZ93TBvtP5+ij9YT23h7hflx9oyR19I/q1M2TfpC801BFCqAFUAADYADYACeq+rWbJIQEBAQEBAQEBAQEBAQEAYENzNwT6XUAr+HdWeum4DJrsHqPNT2I8xMLUres1t1iU7oTg3FDd113KK9TTgXVA56SezqTu1bYyD93cT57xjhU6TJzU+WezdxZYtGyTnD9VxASAkwIrjHELA6abSBX1NuSvV7tNfnfYBv0jyH6R29TPScE4R9ot5uX5Y/mozZeWNoWPl/g6aOhaUJY7s9jY6rbG3axsfpE7z3kRt0hpJOSEBAQEBAQEBAQEBAQEBAQEBAr/M/ADqOm+hhXq6QfCtIyCD71VgHvVtj7u4lWXFTNSaXjomJ5Z3RnB+K+P1V2J4WoqwLqCclCezKf0qz5N/jPnvFeEX0l9461ntLdx5YskpxVxAi+L8Uatl0+nTxdVYCUqzhVXt4trfoVgn5nsJ6HhHBramefJ0pH81GXLFekJrlvgC6RWZm8S+3DXXEYNjjsAP0UHkvlPe0pWlYrXpENOZmZ6pqZoZgICAgICAgICAgICAgYMCITmTTOCa3NmMj2FZtwcHGBvgxPw9+hHUHMNXmlw+JqcAfPaRzV94/FPLPs6NNxvT2HpW1Or7JPS37rbye/ZCQgYkCD5k5dXVAWI3hamvPhahRkrnurD9Os43U/wDnMb465K8l43iUxO3ZCaDi7eN9F1aCnUgZCg5rvX7dLH3h6r3XPyM8PxXgN8M8+HrWfaOzbxZt+kvF3FbNRa2m4cFssXay9jmnTk+TEfylnn0D03IyM38K8Pzb9rqOkekMcmb0qsfLvL9WiQ9JL2vg23vvZaw82PkO+ANh5T2VYrWIrWNohqpcSRx8W4immosvt9ytS7Y3OB5AesyiN52ETo+N6i1Q4pqVWAYN4ps2O+MKvfHxlOXNTHO0/ksrjtZsHGNSCc6ZSoz7t2SfTYoB+ciNRin1/keVZ08H40NQ9lfhsjVdIfJDKGbcKHGxbGCR5ZEv26bq0tICAgICAgICAgIHi1woJJwBuSdsAecEqHqOLUWXNdw9wR715LBaHUd3Hn14zuo384y4eeu1/Xsyx3mJ6NtPFtUyLYuk9lwGX63J6DuCyhdjjy3mj9mwRO032/v6r/Mv32cfEtVZcvTehVWz7IqZmx5+2wOPmBNjDWuOfhtv/FXaZt3jZM8qcXp0+g06ah2RxWARYG6sjvnIyZsTE2lV2Sv8aNH/AEy/n/lI5J9jc/jPo/6Zfz/yjkn2N3BxnX8M1lRp1L12ISDgg7MOxBxlT8RJ5beyN4btBxrh9Fa1UvWlajCooKgD5ASJrY6Oj+M+j/pl/P8Ayjkt7J3Zt5j0643cgjIK1uwI+YEiendO0oXmjiDamtaaarSDYjMSvSPDQ9WxY75IAxIjJjrvM2hMVn2RqcJtJJVPC6tyfEK5PqUr7mann46/NO/8IXeXb0Z4hy47UWfX3GzoY19LsirYASpG+W39T90nHrKzeNqxEE4domZlaOTnpbQ0vp8FGQMSDkmxt3LHzbqznPnN2/drQm5ikgICAgICAgICBhhkYgVfnmqs6ZaSqAX2V1FiAAFJyxJxtsCB8SJMTMRM+0ERG6D5g1iDiGkqazw1VbrXPX4YKgIErJzuCcnH6k1MFL+Te23WZ6fzbF5rzRHo49Zx24167U13BE0hAqTAK2AIH6nJ3w/VgYx285ZTT0rNaWjv3Yzk33tE9m1OOak3WaUsq3uaHoymQKLQTYWGfaKYYHt+j6zKdNi5YtHaO7GL27N/LnHNRqLehypHXepIrdPYpfoVg+eksTjaV6nT0rXmrv6MsWSZnaYbuH8Z1OpDW6dKzUtzVBG6utlrfoss6uykHOFwc47yqcOPHtFpnfbdnFptvMeiO4rzqyNqUpCZpNfQzklbELmu1sKcjoabGHh/wxvMsL5pj0Yt5tvNWnsUVKLrrKfEIsdGRFJW+sD2uk4O3x7yY0NOaY3nptKJyztuktbx26vRU6jpB6yviOqu611HJ8UVD2mHbbyz8Jr001ZyzXfszvkmK7oq7my/pfpatv8AVfpCPSj2qXyRgnOy7efr8JsV0ePvO/f1YTmlv13NLUPpA+Cj1o+obpI6fGwK2AHYBs5ye0rroq2i07fRl50xs4xxfUfT201tzJV41lRtYIqdBqV60VhuLctkE7ED1mzXT44xxaaxv091fmTvtucg649YDsr2t11WdLWWObKHYG63PsgEAYx+cr1uP9n0+qcU7T1Wj+Dzh9dKX+GW2usRh1ZQ9LZVlHYHpIBx6fCXXvNoiVe0brjMAgICAgICAgICAga76FdSjqGU7FSMgj4gyIENbyvTjFZZB9kYdPh7Dgj8JluR0ndwarlVmsW1vo9rrjDWVFWAHbdTgn0yNpjEbV2iZZc0sPoLxaLm0yNb0lA6W7rWSCRll9d/ulH2faOWtujPzd53mHDouFrpyCum1KqhZgOrxFLufaboDbk5Jz8ZllplvG28Fb1id2r6FShZsaqoWOXNYDhTZ5uFUHG+/oT5THbNER0idkzOOXFrOB8PdKQ7WV+ECEOWqdtwSXPTl9wDkzKM2qiZ6d0cuKfVvs4ZpQ6OragYsN6eH1lFtcEMygLgZydu25iL6mf/ABgmMfu6m0lZqrVF1Z6HLrYgcOLN8kk/tHbGJhWmfmm07f3/ABTa1NtmungFSgeHpNRhqzUW6ukmtySwYFs5JJJPxl2+WZ+KY/BjvX2dFHLrBLal0i9FiqrrbqC6uiZCr2JAAi1bWnebfhDGLREbbOnTcqMoYBNNWH6S31bXFunsGLnBx5GZzG87zMnMkq+WkI6bLLHXzQEVIfmtYGfviNoY7pjTadKkCVqFVdgqgAAfACJnfrI2wEBAQEBAQEBAQEBAQEBAQEDyUB7gGBkDEDMBAQEBAQEBAQEBAQEBAQEBAQEBAQEBAQEBAQEBAQEBAQEBAQEBAQEBAQEBAQEBAQEBAQEBAQEBAQEBAQEBAQEBAQEBAQEBAQEBAQEBAQEBAQEBAQEBAQEBAQEBAQEBAQEBAQEBAQEBAQEBAQEBAQEBAQEBAQEBAQEBAQEBAQEBAQEBAQEBAQED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3975" y="-1347788"/>
            <a:ext cx="2381250" cy="28098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6088" name="Picture 8" descr="http://www.elizabethwright.net/uploads/2/6/8/0/2680683/2957173.jpg"/>
          <p:cNvPicPr>
            <a:picLocks noChangeAspect="1" noChangeArrowheads="1"/>
          </p:cNvPicPr>
          <p:nvPr/>
        </p:nvPicPr>
        <p:blipFill>
          <a:blip r:embed="rId3" cstate="print"/>
          <a:srcRect l="18144" t="12813" r="12305" b="12869"/>
          <a:stretch>
            <a:fillRect/>
          </a:stretch>
        </p:blipFill>
        <p:spPr bwMode="auto">
          <a:xfrm>
            <a:off x="7092280" y="5013176"/>
            <a:ext cx="1296144" cy="16342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rayons design template">
  <a:themeElements>
    <a:clrScheme name="Office Theme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Office Them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</TotalTime>
  <Words>342</Words>
  <Application>Microsoft Office PowerPoint</Application>
  <PresentationFormat>On-screen Show (4:3)</PresentationFormat>
  <Paragraphs>43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Comic Sans MS</vt:lpstr>
      <vt:lpstr>Crayons design template</vt:lpstr>
      <vt:lpstr>Welcome to Year 2/3 St Peter’s </vt:lpstr>
      <vt:lpstr>Our Team</vt:lpstr>
      <vt:lpstr>Reading</vt:lpstr>
      <vt:lpstr>PowerPoint Presentation</vt:lpstr>
      <vt:lpstr>Spelling homework </vt:lpstr>
      <vt:lpstr>Maths</vt:lpstr>
      <vt:lpstr>Times Tables Rock stars!</vt:lpstr>
      <vt:lpstr>Writing</vt:lpstr>
      <vt:lpstr>Year 2 SATS</vt:lpstr>
      <vt:lpstr>Wider Curriculum</vt:lpstr>
      <vt:lpstr>Homework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4</dc:title>
  <dc:creator>Kim</dc:creator>
  <cp:lastModifiedBy>Jenny Stephenson</cp:lastModifiedBy>
  <cp:revision>38</cp:revision>
  <cp:lastPrinted>1601-01-01T00:00:00Z</cp:lastPrinted>
  <dcterms:created xsi:type="dcterms:W3CDTF">2014-09-07T13:39:24Z</dcterms:created>
  <dcterms:modified xsi:type="dcterms:W3CDTF">2026-09-20T14:44:03Z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TC102037651033</vt:lpwstr>
  </property>
</Properties>
</file>