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0" r:id="rId9"/>
    <p:sldId id="263" r:id="rId10"/>
    <p:sldId id="264" r:id="rId11"/>
    <p:sldId id="265" r:id="rId12"/>
    <p:sldId id="266" r:id="rId13"/>
    <p:sldId id="288" r:id="rId14"/>
    <p:sldId id="289" r:id="rId15"/>
    <p:sldId id="291" r:id="rId16"/>
    <p:sldId id="292" r:id="rId17"/>
    <p:sldId id="293" r:id="rId18"/>
    <p:sldId id="294" r:id="rId19"/>
    <p:sldId id="295" r:id="rId20"/>
    <p:sldId id="297" r:id="rId21"/>
    <p:sldId id="296" r:id="rId22"/>
    <p:sldId id="299" r:id="rId23"/>
    <p:sldId id="298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80F98-B9BC-CBC1-F8D8-9A1E0DD4D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9147D7-227E-9D0F-2CEE-A0AD12AED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901B1-D5E7-DE96-8920-ED88A32C2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AB38-DB7D-4991-907C-1A93568C5DAA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616F-6581-36FA-E01A-F7E314E9F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AC6B6-80FA-0618-61AD-4BE3530D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7B99-604A-4FDB-90A6-88C3F3ED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805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9F929-A8D7-A71D-1CD0-7A60B499F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201BA-5E44-AE25-93E8-47B40DD99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E6C31-D0F6-AF32-5BB0-533E3F559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AB38-DB7D-4991-907C-1A93568C5DAA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25DD9-54A8-A8E7-160F-A4989F66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C56DE-D31B-CB3C-3713-848E19E8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7B99-604A-4FDB-90A6-88C3F3ED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34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20133C-5156-1482-9299-B1C421C88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94CDD-4642-3FAD-EECE-F93F61E36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2F729-090E-E7A1-4F67-3E0082411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AB38-DB7D-4991-907C-1A93568C5DAA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06F58-0BAE-81FE-0BCC-D5400F69C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2D847-01A7-D155-975E-A1013DE2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7B99-604A-4FDB-90A6-88C3F3ED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02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977C0-ABA3-2D35-92EA-C2AB22AC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B3BD1-6D7E-F11D-A530-E96396883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29E90-A733-D105-DC5B-B4E1D07D1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AB38-DB7D-4991-907C-1A93568C5DAA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74E82-9A07-7222-97BE-626C58B8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8D421-2446-C353-6060-42894515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7B99-604A-4FDB-90A6-88C3F3ED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08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C4F1F-AE04-91D3-D952-2D5FAB9EC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0AA18-652E-6434-8B93-9B5948DDA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7F0F8-AB14-CBAF-3D8F-F3B7D85C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AB38-DB7D-4991-907C-1A93568C5DAA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CD005-400A-C470-A019-DA7D57F34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C3C6A-D477-51D1-548F-736CC79BD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7B99-604A-4FDB-90A6-88C3F3ED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898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769B3-E3D1-52A3-E82C-D9505B48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868AD-97EB-08B6-2E60-5EC89BA98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014BF-E75E-D278-0F30-FDC3524BD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D8A03-CD95-7931-83AF-B96064AAA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AB38-DB7D-4991-907C-1A93568C5DAA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F8588-C810-5B31-3CFE-356E48CC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F265D-8202-08DE-12B3-9CC41596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7B99-604A-4FDB-90A6-88C3F3ED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20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F58C-A9F0-5A09-D1B9-A3F78C704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C678D-08B9-C9EB-C620-8228B80B7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5ECC5-5432-10AF-026B-3CAAAB5AF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DFD26-C813-543A-E635-099BAA5D7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44B9A3-7617-3711-8D7D-A9DFBA58F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B59DB-38C7-AB9E-DE67-B7D895B22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AB38-DB7D-4991-907C-1A93568C5DAA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799C56-AF5E-46E0-BA4D-75D128E16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2FCC34-325E-5BF8-5BDD-92C359EC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7B99-604A-4FDB-90A6-88C3F3ED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544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6DBC8-726A-D1EC-EAF2-1666B572B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B7C91-67EC-3B0F-E2B4-692AF232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AB38-DB7D-4991-907C-1A93568C5DAA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8E8FE-BB67-0991-9986-660B2775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1DA03-597C-3109-31DA-CDAB6330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7B99-604A-4FDB-90A6-88C3F3ED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5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9E3466-E54C-29A4-AB40-C8455C08B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AB38-DB7D-4991-907C-1A93568C5DAA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C1ADC6-704D-0806-D961-F9EF0D1C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3F333-E31A-9FD8-23A6-12510B37D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7B99-604A-4FDB-90A6-88C3F3ED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03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E396-4F21-4311-3B1D-48CE9AE69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B929D-AE94-07A9-5A22-2AF3FE177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C7D4D-3FD7-C316-2B4A-DE327845D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62A55-5C83-366F-AC2B-269C19925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AB38-DB7D-4991-907C-1A93568C5DAA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63AF8-823D-12F0-2249-AB987F1F0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AEDA8-81F3-87CD-290B-EF28D79B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7B99-604A-4FDB-90A6-88C3F3ED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908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B3DCB-453D-FF8F-4E24-92F121C9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24CF50-0F67-D598-63B1-69030E0F4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F3DD8-405C-FEE1-F3E8-433D786CE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811AC-BA04-3789-14C1-2AE205EC1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AB38-DB7D-4991-907C-1A93568C5DAA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D7167-ADCB-EA13-26C3-62383BEE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E518D-7B45-0850-2FBF-D5797933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07B99-604A-4FDB-90A6-88C3F3ED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273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0B411-70A4-D75B-324F-406C62B7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54BBA-4061-B7BC-9F85-13BBD9D0B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BE1C2-87CA-9BCB-D30C-C611AB7B2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BEAB38-DB7D-4991-907C-1A93568C5DAA}" type="datetimeFigureOut">
              <a:rPr lang="en-GB" smtClean="0"/>
              <a:t>17/05/2026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70B7A-9FBF-521C-CE06-41B1E54D4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0AF49-71D3-838C-0458-E5BD9D83B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707B99-604A-4FDB-90A6-88C3F3EDF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41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D933F0-1AB9-812A-3D58-1AF117711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636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43BDDF-31E1-88B8-3627-E2B4D6CBEE78}"/>
              </a:ext>
            </a:extLst>
          </p:cNvPr>
          <p:cNvSpPr txBox="1"/>
          <p:nvPr/>
        </p:nvSpPr>
        <p:spPr>
          <a:xfrm>
            <a:off x="1323975" y="880199"/>
            <a:ext cx="68694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radley Hand ITC" panose="03070402050302030203" pitchFamily="66" charset="0"/>
              </a:rPr>
              <a:t>First Holy Communion</a:t>
            </a:r>
          </a:p>
          <a:p>
            <a:pPr algn="ctr"/>
            <a:r>
              <a:rPr lang="en-GB" sz="8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Bradley Hand ITC" panose="03070402050302030203" pitchFamily="66" charset="0"/>
              </a:rPr>
              <a:t>May 2026</a:t>
            </a:r>
          </a:p>
        </p:txBody>
      </p:sp>
    </p:spTree>
    <p:extLst>
      <p:ext uri="{BB962C8B-B14F-4D97-AF65-F5344CB8AC3E}">
        <p14:creationId xmlns:p14="http://schemas.microsoft.com/office/powerpoint/2010/main" val="3303080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A0DF6-F78A-29CD-8C96-A205977FA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90383-3CD3-9C4B-4096-731EB4196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38" b="-1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24333E-D393-3271-E0CC-1B47489E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9" r="62794" b="1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17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D1AE0-CDF8-1D5F-1237-E8B51AC28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52A4F-A63D-903E-BF34-91516A7D1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-1" b="-1"/>
          <a:stretch>
            <a:fillRect/>
          </a:stretch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1E6C1B-F2C5-5FE1-209F-8CB6B811C5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58"/>
          <a:stretch>
            <a:fillRect/>
          </a:stretch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E9BF2E-F49D-D968-5447-8232D3038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6" b="16763"/>
          <a:stretch>
            <a:fillRect/>
          </a:stretch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60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0B788-BDCB-BF87-8E02-9C82FD519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ABC73-6618-6CE7-631C-3425BE1E4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90"/>
            <a:ext cx="12205543" cy="7006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06FAA-51FA-1AFD-20D3-7E6F1CF87C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19" y="108584"/>
            <a:ext cx="8854441" cy="664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5864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F98C12-2D31-E345-923C-FCF35BD6B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B44A71-4E22-6233-6DBE-0CF2940AC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r="5069" b="-1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6D98F9-4D31-1F4D-4AAD-F6394ED0E7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5963" b="-1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84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3A425F-0A91-4C7C-1A35-6C4251A0D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CCA04-3527-50E9-2601-9B88330D6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4526" b="-1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4FBED-75CA-255F-0FD2-0A90822E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25" r="32177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55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4667FA-3B26-905C-7B25-84F10BB93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2BF3A-A5AC-4FCF-E594-536DE1929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r="4747" b="-2"/>
          <a:stretch>
            <a:fillRect/>
          </a:stretch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FAD068-90E9-93C0-333A-0555F1A284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234" r="212" b="-1"/>
          <a:stretch>
            <a:fillRect/>
          </a:stretch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87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8E024-2A8E-6D85-C89E-9376A4A59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D5928-FAED-AFC7-38D7-6F0A42F8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42" r="48199" b="-1"/>
          <a:stretch>
            <a:fillRect/>
          </a:stretch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C85F96-39B2-9116-D39C-A43513C8A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r="7024" b="-2"/>
          <a:stretch>
            <a:fillRect/>
          </a:stretch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3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ACB37-156A-B5E7-636F-FEB67EAAE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8E8D2-29E2-DCC3-6820-FC9357F4C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9623" cy="6983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EEB88C-D6C1-7F85-9CFC-8A058F988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570" y="965835"/>
            <a:ext cx="6568440" cy="492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664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5FBF1A-6A88-C0A1-2F9F-464FA7AFE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A3E01-F8E2-F79C-C50D-1980FE32F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4" r="2" b="10066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233ABC-4E56-1261-AF8B-6B3AD9FFC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89" r="21546" b="-1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1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4BF0D-17E8-5664-FF23-5682D1E7E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1F1AA-D13F-9020-2835-72FD10A2B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1499" cy="6960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AAA78-776F-E887-28F0-93209596A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495776"/>
            <a:ext cx="7821930" cy="5866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466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9E668-4753-28B3-4ACB-B47B1BA7A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584" cy="708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C4573F-5524-F458-0C3D-EBB9B48C5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9" y="342400"/>
            <a:ext cx="4142417" cy="5521190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EA6489-373B-B0DD-443E-A5CD24C8B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82" y="342400"/>
            <a:ext cx="4144535" cy="5521190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86613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A3956-0D16-FD3B-FEA9-48BD46FA8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706F0-29EF-506D-3C94-CC38ACE19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r="2034" b="-1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0F50A0-F798-DF87-8B8E-BB633E8639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885" r="34247" b="1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33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0526F0-6F2E-C0DC-68F0-831432F78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97B97-AC2A-6496-E3EF-E9DC4C7C5F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09C73-7503-C05F-42D2-B9C71E1EC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" r="-2" b="-2"/>
          <a:stretch>
            <a:fillRect/>
          </a:stretch>
        </p:blipFill>
        <p:spPr>
          <a:xfrm>
            <a:off x="5063067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2577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B0518-C530-09C8-A9A3-27E3FB823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54246-3BCF-C069-3DFD-D1220C04F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584" cy="708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B53DDF-8C03-B5C7-7975-4B45F640B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6" r="4542"/>
          <a:stretch>
            <a:fillRect/>
          </a:stretch>
        </p:blipFill>
        <p:spPr>
          <a:xfrm>
            <a:off x="2929241" y="1580649"/>
            <a:ext cx="9688275" cy="5505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2325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7C4D4-4ADA-B471-C13E-E11369D7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BD81C5-43DB-4908-F866-DF3D55B53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90"/>
            <a:ext cx="12205543" cy="7006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59C06-9F59-92BD-A7F7-1193A8576423}"/>
              </a:ext>
            </a:extLst>
          </p:cNvPr>
          <p:cNvSpPr txBox="1"/>
          <p:nvPr/>
        </p:nvSpPr>
        <p:spPr>
          <a:xfrm>
            <a:off x="2661285" y="1074509"/>
            <a:ext cx="686943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0070C0"/>
                </a:solidFill>
                <a:latin typeface="Bradley Hand ITC" panose="03070402050302030203" pitchFamily="66" charset="0"/>
              </a:rPr>
              <a:t>Thank you to everyone who helped us on our First Holy communion journey!</a:t>
            </a:r>
          </a:p>
        </p:txBody>
      </p:sp>
    </p:spTree>
    <p:extLst>
      <p:ext uri="{BB962C8B-B14F-4D97-AF65-F5344CB8AC3E}">
        <p14:creationId xmlns:p14="http://schemas.microsoft.com/office/powerpoint/2010/main" val="3528722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4F30C-C5C0-F769-31CA-438C0C327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16D20-DE18-5C54-3B6B-44364623DE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99" r="-1" b="14069"/>
          <a:stretch>
            <a:fillRect/>
          </a:stretch>
        </p:blipFill>
        <p:spPr>
          <a:xfrm>
            <a:off x="20" y="10"/>
            <a:ext cx="12191675" cy="5856331"/>
          </a:xfrm>
          <a:custGeom>
            <a:avLst/>
            <a:gdLst/>
            <a:ahLst/>
            <a:cxnLst/>
            <a:rect l="l" t="t" r="r" b="b"/>
            <a:pathLst>
              <a:path w="12191695" h="5856341">
                <a:moveTo>
                  <a:pt x="0" y="0"/>
                </a:moveTo>
                <a:lnTo>
                  <a:pt x="12191695" y="0"/>
                </a:lnTo>
                <a:lnTo>
                  <a:pt x="12191695" y="243849"/>
                </a:lnTo>
                <a:lnTo>
                  <a:pt x="12191695" y="505121"/>
                </a:lnTo>
                <a:lnTo>
                  <a:pt x="12191695" y="723207"/>
                </a:lnTo>
                <a:lnTo>
                  <a:pt x="12191695" y="755828"/>
                </a:lnTo>
                <a:lnTo>
                  <a:pt x="12191695" y="1411868"/>
                </a:lnTo>
                <a:lnTo>
                  <a:pt x="12191695" y="1421034"/>
                </a:lnTo>
                <a:lnTo>
                  <a:pt x="12191695" y="1515206"/>
                </a:lnTo>
                <a:lnTo>
                  <a:pt x="12191695" y="2636151"/>
                </a:lnTo>
                <a:lnTo>
                  <a:pt x="12191695" y="4637890"/>
                </a:lnTo>
                <a:lnTo>
                  <a:pt x="12165034" y="4654499"/>
                </a:lnTo>
                <a:cubicBezTo>
                  <a:pt x="10850144" y="5425621"/>
                  <a:pt x="8470558" y="5856341"/>
                  <a:pt x="5753358" y="5856341"/>
                </a:cubicBezTo>
                <a:cubicBezTo>
                  <a:pt x="3357905" y="5856341"/>
                  <a:pt x="2231342" y="5159120"/>
                  <a:pt x="858976" y="4449211"/>
                </a:cubicBezTo>
                <a:cubicBezTo>
                  <a:pt x="609057" y="4319934"/>
                  <a:pt x="364243" y="4191839"/>
                  <a:pt x="137598" y="4061349"/>
                </a:cubicBezTo>
                <a:lnTo>
                  <a:pt x="0" y="3977450"/>
                </a:lnTo>
                <a:lnTo>
                  <a:pt x="0" y="2636151"/>
                </a:lnTo>
                <a:lnTo>
                  <a:pt x="0" y="1421034"/>
                </a:lnTo>
                <a:lnTo>
                  <a:pt x="0" y="1411868"/>
                </a:lnTo>
                <a:lnTo>
                  <a:pt x="0" y="1283685"/>
                </a:lnTo>
                <a:lnTo>
                  <a:pt x="0" y="755828"/>
                </a:lnTo>
                <a:lnTo>
                  <a:pt x="0" y="723207"/>
                </a:lnTo>
                <a:lnTo>
                  <a:pt x="0" y="505121"/>
                </a:lnTo>
                <a:lnTo>
                  <a:pt x="0" y="243849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85F553D-483A-4D93-B429-9C1258836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3693" y="-1331662"/>
            <a:ext cx="2184309" cy="12191695"/>
          </a:xfrm>
          <a:custGeom>
            <a:avLst/>
            <a:gdLst>
              <a:gd name="connsiteX0" fmla="*/ 0 w 2184309"/>
              <a:gd name="connsiteY0" fmla="*/ 12191695 h 12191695"/>
              <a:gd name="connsiteX1" fmla="*/ 0 w 2184309"/>
              <a:gd name="connsiteY1" fmla="*/ 12191693 h 12191695"/>
              <a:gd name="connsiteX2" fmla="*/ 210774 w 2184309"/>
              <a:gd name="connsiteY2" fmla="*/ 12191693 h 12191695"/>
              <a:gd name="connsiteX3" fmla="*/ 292677 w 2184309"/>
              <a:gd name="connsiteY3" fmla="*/ 12054095 h 12191695"/>
              <a:gd name="connsiteX4" fmla="*/ 671310 w 2184309"/>
              <a:gd name="connsiteY4" fmla="*/ 11332717 h 12191695"/>
              <a:gd name="connsiteX5" fmla="*/ 2044957 w 2184309"/>
              <a:gd name="connsiteY5" fmla="*/ 6438336 h 12191695"/>
              <a:gd name="connsiteX6" fmla="*/ 871713 w 2184309"/>
              <a:gd name="connsiteY6" fmla="*/ 26659 h 12191695"/>
              <a:gd name="connsiteX7" fmla="*/ 855500 w 2184309"/>
              <a:gd name="connsiteY7" fmla="*/ 0 h 12191695"/>
              <a:gd name="connsiteX8" fmla="*/ 965858 w 2184309"/>
              <a:gd name="connsiteY8" fmla="*/ 0 h 12191695"/>
              <a:gd name="connsiteX9" fmla="*/ 982467 w 2184309"/>
              <a:gd name="connsiteY9" fmla="*/ 26661 h 12191695"/>
              <a:gd name="connsiteX10" fmla="*/ 2184309 w 2184309"/>
              <a:gd name="connsiteY10" fmla="*/ 6438338 h 12191695"/>
              <a:gd name="connsiteX11" fmla="*/ 777179 w 2184309"/>
              <a:gd name="connsiteY11" fmla="*/ 11332719 h 12191695"/>
              <a:gd name="connsiteX12" fmla="*/ 389317 w 2184309"/>
              <a:gd name="connsiteY12" fmla="*/ 12054097 h 12191695"/>
              <a:gd name="connsiteX13" fmla="*/ 305418 w 2184309"/>
              <a:gd name="connsiteY1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84309" h="12191695">
                <a:moveTo>
                  <a:pt x="0" y="12191695"/>
                </a:moveTo>
                <a:lnTo>
                  <a:pt x="0" y="12191693"/>
                </a:lnTo>
                <a:lnTo>
                  <a:pt x="210774" y="12191693"/>
                </a:lnTo>
                <a:lnTo>
                  <a:pt x="292677" y="12054095"/>
                </a:lnTo>
                <a:cubicBezTo>
                  <a:pt x="420062" y="11827450"/>
                  <a:pt x="545109" y="11582636"/>
                  <a:pt x="671310" y="11332717"/>
                </a:cubicBezTo>
                <a:cubicBezTo>
                  <a:pt x="1364326" y="9960351"/>
                  <a:pt x="2044957" y="8833788"/>
                  <a:pt x="2044957" y="6438336"/>
                </a:cubicBezTo>
                <a:cubicBezTo>
                  <a:pt x="2044957" y="3721135"/>
                  <a:pt x="1624486" y="1341549"/>
                  <a:pt x="871713" y="26659"/>
                </a:cubicBezTo>
                <a:lnTo>
                  <a:pt x="855500" y="0"/>
                </a:lnTo>
                <a:lnTo>
                  <a:pt x="965858" y="0"/>
                </a:lnTo>
                <a:lnTo>
                  <a:pt x="982467" y="26661"/>
                </a:lnTo>
                <a:cubicBezTo>
                  <a:pt x="1753589" y="1341551"/>
                  <a:pt x="2184309" y="3721137"/>
                  <a:pt x="2184309" y="6438338"/>
                </a:cubicBezTo>
                <a:cubicBezTo>
                  <a:pt x="2184309" y="8833790"/>
                  <a:pt x="1487088" y="9960353"/>
                  <a:pt x="777179" y="11332719"/>
                </a:cubicBezTo>
                <a:cubicBezTo>
                  <a:pt x="647902" y="11582638"/>
                  <a:pt x="519807" y="11827452"/>
                  <a:pt x="389317" y="12054097"/>
                </a:cubicBezTo>
                <a:lnTo>
                  <a:pt x="305418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46352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08999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73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6F39C-F708-E4F8-5397-A4E38176E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A21DB-071E-A90E-2A04-3275C54D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4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3AB6A2-8525-5A7D-41D2-7F488CF04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" y="576361"/>
            <a:ext cx="4278135" cy="5705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47DA0-6F01-3969-01AA-84E6F17F5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64" y="575148"/>
            <a:ext cx="4278135" cy="5706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188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D216D7-89C2-D2EB-E7D5-7B8FEA0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8C254-8C7A-DCE4-B464-065D6CF8D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r="2498"/>
          <a:stretch>
            <a:fillRect/>
          </a:stretch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D579A8-4FEB-B541-6314-5D573021A6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548" r="4530" b="1"/>
          <a:stretch>
            <a:fillRect/>
          </a:stretch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82F92-2130-51F8-A994-55D0E4ADE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r="1665"/>
          <a:stretch>
            <a:fillRect/>
          </a:stretch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5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028993-BBE5-46F3-7E3F-CC8E917D3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3F0C4B-1DA7-08B8-C1D2-7D06B8FC9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D9BCD-D801-77BE-3599-EBC8E1027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4" b="18074"/>
          <a:stretch>
            <a:fillRect/>
          </a:stretch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5432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6A5D97-C18F-4996-B4E0-39A0C7BE2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9FF5B-B146-B093-E307-32FC319490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316"/>
          <a:stretch>
            <a:fillRect/>
          </a:stretch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7A011-6673-C196-FF0A-218D1599D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" r="1" b="27195"/>
          <a:stretch>
            <a:fillRect/>
          </a:stretch>
        </p:blipFill>
        <p:spPr>
          <a:xfrm>
            <a:off x="4654296" y="10"/>
            <a:ext cx="7537704" cy="6857990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886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5BD39-5EE4-E0E6-B089-05FE8D2C4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688E1-C8BB-BC97-39AD-5664EC9E0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8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1A89DD-ECE7-17E7-DF92-AFB3B0084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25" y="611806"/>
            <a:ext cx="3986405" cy="5312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C47D94-FD17-89E7-7907-56DC7D080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410" y="832737"/>
            <a:ext cx="3983752" cy="5312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067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657243-133C-8F73-1CE0-8C0ACB142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5DF2CA-612F-168C-520A-CED100486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6" r="-1" b="18636"/>
          <a:stretch>
            <a:fillRect/>
          </a:stretch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AEA98-FAD2-6240-87AD-C5CB339C2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" r="-1" b="31249"/>
          <a:stretch>
            <a:fillRect/>
          </a:stretch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D5FD67-60C8-1088-D7C1-F1E8F4334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409" r="30554" b="1"/>
          <a:stretch>
            <a:fillRect/>
          </a:stretch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E94876-B1A5-E7D1-E7DD-5D5188FD9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5" b="2"/>
          <a:stretch>
            <a:fillRect/>
          </a:stretch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79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53977E-C81C-A0CA-CBE4-0278FF0E0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E89A7-B915-99A0-E06A-61CF8A7B91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051" r="33196" b="1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EB0C02-D75B-6B33-33A4-E924E14B6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09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EF033-3628-FECB-1800-2FE8D8519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r="19454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06976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19</Words>
  <Application>Microsoft Office PowerPoint</Application>
  <PresentationFormat>Widescreen</PresentationFormat>
  <Paragraphs>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Meiryo</vt:lpstr>
      <vt:lpstr>Aptos</vt:lpstr>
      <vt:lpstr>Aptos Display</vt:lpstr>
      <vt:lpstr>Arial</vt:lpstr>
      <vt:lpstr>Bradley Hand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Louise Robinson</dc:creator>
  <cp:lastModifiedBy>Louise Robinson</cp:lastModifiedBy>
  <cp:revision>1</cp:revision>
  <dcterms:created xsi:type="dcterms:W3CDTF">2026-05-17T21:00:02Z</dcterms:created>
  <dcterms:modified xsi:type="dcterms:W3CDTF">2026-05-17T21:52:55Z</dcterms:modified>
</cp:coreProperties>
</file>